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2" r:id="rId1"/>
    <p:sldMasterId id="2147483819" r:id="rId2"/>
  </p:sldMasterIdLst>
  <p:notesMasterIdLst>
    <p:notesMasterId r:id="rId25"/>
  </p:notesMasterIdLst>
  <p:sldIdLst>
    <p:sldId id="331" r:id="rId3"/>
    <p:sldId id="360" r:id="rId4"/>
    <p:sldId id="361" r:id="rId5"/>
    <p:sldId id="362" r:id="rId6"/>
    <p:sldId id="363" r:id="rId7"/>
    <p:sldId id="382" r:id="rId8"/>
    <p:sldId id="379" r:id="rId9"/>
    <p:sldId id="378" r:id="rId10"/>
    <p:sldId id="381" r:id="rId11"/>
    <p:sldId id="380" r:id="rId12"/>
    <p:sldId id="364" r:id="rId13"/>
    <p:sldId id="373" r:id="rId14"/>
    <p:sldId id="367" r:id="rId15"/>
    <p:sldId id="375" r:id="rId16"/>
    <p:sldId id="368" r:id="rId17"/>
    <p:sldId id="386" r:id="rId18"/>
    <p:sldId id="385" r:id="rId19"/>
    <p:sldId id="387" r:id="rId20"/>
    <p:sldId id="384" r:id="rId21"/>
    <p:sldId id="372" r:id="rId22"/>
    <p:sldId id="383"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with sample content" id="{4ADCAC6E-76FB-4742-A84B-05DC4F58187F}">
          <p14:sldIdLst>
            <p14:sldId id="331"/>
            <p14:sldId id="360"/>
            <p14:sldId id="361"/>
            <p14:sldId id="362"/>
            <p14:sldId id="363"/>
            <p14:sldId id="382"/>
            <p14:sldId id="379"/>
            <p14:sldId id="378"/>
            <p14:sldId id="381"/>
            <p14:sldId id="380"/>
            <p14:sldId id="364"/>
            <p14:sldId id="373"/>
            <p14:sldId id="367"/>
            <p14:sldId id="375"/>
            <p14:sldId id="368"/>
            <p14:sldId id="386"/>
            <p14:sldId id="385"/>
            <p14:sldId id="387"/>
            <p14:sldId id="384"/>
            <p14:sldId id="372"/>
            <p14:sldId id="383"/>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CCFF"/>
    <a:srgbClr val="FFFFFF"/>
    <a:srgbClr val="475A64"/>
    <a:srgbClr val="81A2AA"/>
    <a:srgbClr val="6F959E"/>
    <a:srgbClr val="4C7B86"/>
    <a:srgbClr val="98BBC4"/>
    <a:srgbClr val="00AC9F"/>
    <a:srgbClr val="C13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150" autoAdjust="0"/>
  </p:normalViewPr>
  <p:slideViewPr>
    <p:cSldViewPr snapToGrid="0" snapToObjects="1">
      <p:cViewPr>
        <p:scale>
          <a:sx n="125" d="100"/>
          <a:sy n="125" d="100"/>
        </p:scale>
        <p:origin x="1594" y="4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63C2B-7622-0048-9737-00D777C842A4}" type="datetimeFigureOut">
              <a:rPr lang="en-US" smtClean="0"/>
              <a:t>4/7/2020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80450-3FB4-A045-97DC-2269F700E048}" type="slidenum">
              <a:rPr lang="en-US" smtClean="0"/>
              <a:t>‹#›</a:t>
            </a:fld>
            <a:endParaRPr lang="en-US" dirty="0"/>
          </a:p>
        </p:txBody>
      </p:sp>
    </p:spTree>
    <p:extLst>
      <p:ext uri="{BB962C8B-B14F-4D97-AF65-F5344CB8AC3E}">
        <p14:creationId xmlns:p14="http://schemas.microsoft.com/office/powerpoint/2010/main" val="207578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health-topics/coronaviru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who.int/emergencies/diseases/novel-coronavirus-2019/advice-for-public" TargetMode="External"/><Relationship Id="rId5" Type="http://schemas.openxmlformats.org/officeDocument/2006/relationships/hyperlink" Target="https://www.who.int/emergencies/mers-cov/en/" TargetMode="External"/><Relationship Id="rId4" Type="http://schemas.openxmlformats.org/officeDocument/2006/relationships/hyperlink" Target="https://www.who.int/csr/sars/e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mer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On 31 December 2019, WHO was alerted to several cases of pneumonia in Wuhan City, Hubei Province of China. The virus did not match any other known virus. This raised concern because when a virus is new, we do not know how it affects people.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One week later, on 7 January, Chinese authorities confirmed that they had identified a new virus. The new virus is a </a:t>
            </a:r>
            <a:r>
              <a:rPr lang="en-US" sz="1200" b="0" i="0" u="sng" strike="noStrike" kern="1200" dirty="0">
                <a:solidFill>
                  <a:schemeClr val="tx1"/>
                </a:solidFill>
                <a:effectLst/>
                <a:latin typeface="Arial" panose="020B0604020202020204" pitchFamily="34" charset="0"/>
                <a:ea typeface="+mn-ea"/>
                <a:cs typeface="Arial" panose="020B0604020202020204" pitchFamily="34" charset="0"/>
                <a:hlinkClick r:id="rId3"/>
              </a:rPr>
              <a:t>coronavirus</a:t>
            </a:r>
            <a:r>
              <a:rPr lang="en-US" sz="1200" b="0" i="0" kern="1200" dirty="0">
                <a:solidFill>
                  <a:schemeClr val="tx1"/>
                </a:solidFill>
                <a:effectLst/>
                <a:latin typeface="Arial" panose="020B0604020202020204" pitchFamily="34" charset="0"/>
                <a:ea typeface="+mn-ea"/>
                <a:cs typeface="Arial" panose="020B0604020202020204" pitchFamily="34" charset="0"/>
              </a:rPr>
              <a:t>, which is a family of viruses that include the common cold, and viruses such as </a:t>
            </a:r>
            <a:r>
              <a:rPr lang="en-US" sz="1200" b="0" dirty="0">
                <a:latin typeface="Arial" panose="020B0604020202020204" pitchFamily="34" charset="0"/>
                <a:cs typeface="Arial" panose="020B0604020202020204" pitchFamily="34" charset="0"/>
                <a:hlinkClick r:id="rId4"/>
              </a:rPr>
              <a:t>Severe Acute Respiratory Syndrome (SARS-CoV)</a:t>
            </a:r>
            <a:r>
              <a:rPr lang="en-US" sz="1200" b="0"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and </a:t>
            </a:r>
            <a:r>
              <a:rPr lang="en-US" sz="1200" b="0" dirty="0">
                <a:latin typeface="Arial" panose="020B0604020202020204" pitchFamily="34" charset="0"/>
                <a:cs typeface="Arial" panose="020B0604020202020204" pitchFamily="34" charset="0"/>
                <a:hlinkClick r:id="rId5"/>
              </a:rPr>
              <a:t>Middle East Respiratory Syndrome (MERS-CoV)</a:t>
            </a:r>
            <a:r>
              <a:rPr lang="en-US" sz="1200" b="0" dirty="0">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 This new virus was temporarily named “COVID-2019.”</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WHO has been working with Chinese authorities and global experts from the day we were informed, to learn more about the virus, how it affects the people who are sick with it, how they can be treated, and what countries can do to respond.   </a:t>
            </a:r>
          </a:p>
          <a:p>
            <a:r>
              <a:rPr lang="en-US" sz="1200" b="0" i="0" kern="1200" dirty="0">
                <a:solidFill>
                  <a:schemeClr val="tx1"/>
                </a:solidFill>
                <a:effectLst/>
                <a:latin typeface="Arial" panose="020B0604020202020204" pitchFamily="34" charset="0"/>
                <a:ea typeface="+mn-ea"/>
                <a:cs typeface="Arial" panose="020B0604020202020204" pitchFamily="34" charset="0"/>
              </a:rPr>
              <a:t>Because this is a coronavirus, which usually causes respiratory illness, WHO has advice to people on </a:t>
            </a:r>
            <a:r>
              <a:rPr lang="en-US" sz="1200" b="0" i="0" u="sng" strike="noStrike" kern="1200" dirty="0">
                <a:solidFill>
                  <a:schemeClr val="tx1"/>
                </a:solidFill>
                <a:effectLst/>
                <a:latin typeface="Arial" panose="020B0604020202020204" pitchFamily="34" charset="0"/>
                <a:ea typeface="+mn-ea"/>
                <a:cs typeface="Arial" panose="020B0604020202020204" pitchFamily="34" charset="0"/>
                <a:hlinkClick r:id="rId6"/>
              </a:rPr>
              <a:t>how to protect themselves and those around them</a:t>
            </a:r>
            <a:r>
              <a:rPr lang="en-US" sz="1200" b="0" i="0" kern="1200" dirty="0">
                <a:solidFill>
                  <a:schemeClr val="tx1"/>
                </a:solidFill>
                <a:effectLst/>
                <a:latin typeface="Arial" panose="020B0604020202020204" pitchFamily="34" charset="0"/>
                <a:ea typeface="+mn-ea"/>
                <a:cs typeface="Arial" panose="020B0604020202020204" pitchFamily="34" charset="0"/>
              </a:rPr>
              <a:t> from getting the disease.</a:t>
            </a: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2</a:t>
            </a:fld>
            <a:endParaRPr lang="en-US" dirty="0"/>
          </a:p>
        </p:txBody>
      </p:sp>
    </p:spTree>
    <p:extLst>
      <p:ext uri="{BB962C8B-B14F-4D97-AF65-F5344CB8AC3E}">
        <p14:creationId xmlns:p14="http://schemas.microsoft.com/office/powerpoint/2010/main" val="37794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5425"/>
            <a:r>
              <a:rPr lang="en-US" sz="1200" b="0" dirty="0">
                <a:latin typeface="Arial" panose="020B0604020202020204" pitchFamily="34" charset="0"/>
                <a:cs typeface="Arial" panose="020B0604020202020204" pitchFamily="34" charset="0"/>
              </a:rPr>
              <a:t>It’s important to note that how easily a virus spreads person-to-person can vary. Some viruses are highly contagious (like measles), while other viruses are less so. It’s important to know this in order to better understand the risk associated with this virus. While Centers for Disease Control and Prevention (CDC) considers this is a very serious public health threat, based on current information, the immediate health risk from COVID-2019 to the general American public is considered low at this time.</a:t>
            </a:r>
          </a:p>
          <a:p>
            <a:pPr indent="225425"/>
            <a:endParaRPr lang="en-US" sz="1200" b="0" dirty="0">
              <a:latin typeface="Arial" panose="020B0604020202020204" pitchFamily="34" charset="0"/>
              <a:cs typeface="Arial" panose="020B0604020202020204" pitchFamily="34" charset="0"/>
            </a:endParaRPr>
          </a:p>
          <a:p>
            <a:pPr indent="225425"/>
            <a:r>
              <a:rPr lang="en-US" sz="1200" b="0" dirty="0">
                <a:latin typeface="Arial" panose="020B0604020202020204" pitchFamily="34" charset="0"/>
                <a:cs typeface="Arial" panose="020B0604020202020204" pitchFamily="34" charset="0"/>
              </a:rPr>
              <a:t>There is much more to learn about the transmissibility, severity, and other features associated with COVID-2019 and investigations are ongoing. The latest situation summary updates are available on CDC’s web page </a:t>
            </a:r>
            <a:r>
              <a:rPr lang="en-US" sz="1200" b="0" u="sng" dirty="0">
                <a:latin typeface="Arial" panose="020B0604020202020204" pitchFamily="34" charset="0"/>
                <a:cs typeface="Arial" panose="020B0604020202020204" pitchFamily="34" charset="0"/>
                <a:hlinkClick r:id="rId3"/>
              </a:rPr>
              <a:t>2019 Novel Coronavirus, Wuhan, China</a:t>
            </a:r>
            <a:r>
              <a:rPr lang="en-US" sz="1200" b="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4</a:t>
            </a:fld>
            <a:endParaRPr lang="en-US" dirty="0"/>
          </a:p>
        </p:txBody>
      </p:sp>
    </p:spTree>
    <p:extLst>
      <p:ext uri="{BB962C8B-B14F-4D97-AF65-F5344CB8AC3E}">
        <p14:creationId xmlns:p14="http://schemas.microsoft.com/office/powerpoint/2010/main" val="380113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Centers for Disease, Control and Prevention,  believes at this time that symptoms of COVID-2019 may appear in as few as 2 days or as long as 21 after exposure. This is based on what has been seen previously as the incubation period of </a:t>
            </a:r>
            <a:r>
              <a:rPr lang="en-US" sz="1200" b="0" u="sng" dirty="0">
                <a:latin typeface="Arial" panose="020B0604020202020204" pitchFamily="34" charset="0"/>
                <a:cs typeface="Arial" panose="020B0604020202020204" pitchFamily="34" charset="0"/>
                <a:hlinkClick r:id="rId3"/>
              </a:rPr>
              <a:t>MERS</a:t>
            </a:r>
            <a:r>
              <a:rPr lang="en-US" sz="1200" b="0" dirty="0">
                <a:latin typeface="Arial" panose="020B0604020202020204" pitchFamily="34" charset="0"/>
                <a:cs typeface="Arial" panose="020B0604020202020204" pitchFamily="34" charset="0"/>
              </a:rPr>
              <a:t> viruses.</a:t>
            </a:r>
            <a:br>
              <a:rPr lang="en-US" sz="1200" b="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5</a:t>
            </a:fld>
            <a:endParaRPr lang="en-US" dirty="0"/>
          </a:p>
        </p:txBody>
      </p:sp>
    </p:spTree>
    <p:extLst>
      <p:ext uri="{BB962C8B-B14F-4D97-AF65-F5344CB8AC3E}">
        <p14:creationId xmlns:p14="http://schemas.microsoft.com/office/powerpoint/2010/main" val="202271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Health Declaration Form HOGP_5-3_SE_37-F01_EN</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7</a:t>
            </a:fld>
            <a:endParaRPr lang="en-US" dirty="0"/>
          </a:p>
        </p:txBody>
      </p:sp>
    </p:spTree>
    <p:extLst>
      <p:ext uri="{BB962C8B-B14F-4D97-AF65-F5344CB8AC3E}">
        <p14:creationId xmlns:p14="http://schemas.microsoft.com/office/powerpoint/2010/main" val="223803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atin typeface="Arial" panose="020B0604020202020204" pitchFamily="34" charset="0"/>
                <a:cs typeface="Arial" panose="020B0604020202020204" pitchFamily="34" charset="0"/>
              </a:rPr>
              <a:t>Normal Body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latin typeface="Arial" panose="020B0604020202020204" pitchFamily="34" charset="0"/>
                <a:cs typeface="Arial" panose="020B0604020202020204" pitchFamily="34" charset="0"/>
              </a:rPr>
              <a:t>Body temperature is a characteristic of a person's metabolic condition and therefore an indication of health. Traditionally, an oral temperature of 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latin typeface="Arial" panose="020B0604020202020204" pitchFamily="34" charset="0"/>
                <a:cs typeface="Arial" panose="020B0604020202020204" pitchFamily="34" charset="0"/>
              </a:rPr>
              <a:t> / 98.6 ° has been considered “normal” body temperature.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noProof="0" dirty="0">
                <a:latin typeface="Arial" panose="020B0604020202020204" pitchFamily="34" charset="0"/>
                <a:cs typeface="Arial" panose="020B0604020202020204" pitchFamily="34" charset="0"/>
              </a:rPr>
              <a:t>Body temperature is individual to the person and can vary </a:t>
            </a:r>
            <a:r>
              <a:rPr lang="en-US" sz="1200" b="0" noProof="0" dirty="0">
                <a:latin typeface="Arial" panose="020B0604020202020204" pitchFamily="34" charset="0"/>
                <a:cs typeface="Arial" panose="020B0604020202020204" pitchFamily="34" charset="0"/>
              </a:rPr>
              <a:t>on a healthy person by more than +/- 1°C from 37 °C (98.6°F). Your body temperature is influenced by many factors including but not limited to the time of day, gender, age, ambient temperature and metabolic activity.</a:t>
            </a:r>
            <a:endParaRPr lang="en-US" sz="1200" noProof="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8</a:t>
            </a:fld>
            <a:endParaRPr lang="en-US" dirty="0"/>
          </a:p>
        </p:txBody>
      </p:sp>
    </p:spTree>
    <p:extLst>
      <p:ext uri="{BB962C8B-B14F-4D97-AF65-F5344CB8AC3E}">
        <p14:creationId xmlns:p14="http://schemas.microsoft.com/office/powerpoint/2010/main" val="218378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latin typeface="Arial" panose="020B0604020202020204" pitchFamily="34" charset="0"/>
                <a:cs typeface="Arial" panose="020B0604020202020204" pitchFamily="34" charset="0"/>
              </a:rPr>
              <a:t>Because heat loss from various parts of the body that are not covered by clothing, the normal temperature measured on a person’s forehead Is usually lower than covered parts of the body.</a:t>
            </a:r>
            <a:endParaRPr lang="en-US" sz="1200" noProof="0" dirty="0">
              <a:latin typeface="Arial" panose="020B0604020202020204" pitchFamily="34" charset="0"/>
              <a:cs typeface="Arial" panose="020B0604020202020204" pitchFamily="34" charset="0"/>
            </a:endParaRPr>
          </a:p>
          <a:p>
            <a:endParaRPr lang="en-US" dirty="0"/>
          </a:p>
          <a:p>
            <a:r>
              <a:rPr lang="en-US" dirty="0"/>
              <a:t>The reliability of body temperature measurement cannot be guaranteed if measured over another part of the body (i.e. arm, torso, behind ear, etc.)</a:t>
            </a:r>
          </a:p>
        </p:txBody>
      </p:sp>
      <p:sp>
        <p:nvSpPr>
          <p:cNvPr id="4" name="Slide Number Placeholder 3"/>
          <p:cNvSpPr>
            <a:spLocks noGrp="1"/>
          </p:cNvSpPr>
          <p:nvPr>
            <p:ph type="sldNum" sz="quarter" idx="10"/>
          </p:nvPr>
        </p:nvSpPr>
        <p:spPr/>
        <p:txBody>
          <a:bodyPr/>
          <a:lstStyle/>
          <a:p>
            <a:fld id="{3F780450-3FB4-A045-97DC-2269F700E048}" type="slidenum">
              <a:rPr lang="en-US" smtClean="0"/>
              <a:t>9</a:t>
            </a:fld>
            <a:endParaRPr lang="en-US" dirty="0"/>
          </a:p>
        </p:txBody>
      </p:sp>
    </p:spTree>
    <p:extLst>
      <p:ext uri="{BB962C8B-B14F-4D97-AF65-F5344CB8AC3E}">
        <p14:creationId xmlns:p14="http://schemas.microsoft.com/office/powerpoint/2010/main" val="100799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latin typeface="Arial" panose="020B0604020202020204" pitchFamily="34" charset="0"/>
                <a:cs typeface="Arial" panose="020B0604020202020204" pitchFamily="34" charset="0"/>
              </a:rPr>
              <a:t>The patient must not have undertaken vigorous physical activity prior to temperature measurement. Also the room temperature should be moderate 10</a:t>
            </a:r>
            <a:r>
              <a:rPr lang="en-US" dirty="0"/>
              <a:t>°C to 40 °C (50°F - 104°F).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Arial" panose="020B0604020202020204" pitchFamily="34" charset="0"/>
                <a:cs typeface="Arial" panose="020B0604020202020204" pitchFamily="34" charset="0"/>
              </a:rPr>
              <a:t>Allow a 5 seconds interval between temperature measurements.</a:t>
            </a:r>
          </a:p>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10</a:t>
            </a:fld>
            <a:endParaRPr lang="en-US" dirty="0"/>
          </a:p>
        </p:txBody>
      </p:sp>
    </p:spTree>
    <p:extLst>
      <p:ext uri="{BB962C8B-B14F-4D97-AF65-F5344CB8AC3E}">
        <p14:creationId xmlns:p14="http://schemas.microsoft.com/office/powerpoint/2010/main" val="372966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11</a:t>
            </a:fld>
            <a:endParaRPr lang="en-US" dirty="0"/>
          </a:p>
        </p:txBody>
      </p:sp>
    </p:spTree>
    <p:extLst>
      <p:ext uri="{BB962C8B-B14F-4D97-AF65-F5344CB8AC3E}">
        <p14:creationId xmlns:p14="http://schemas.microsoft.com/office/powerpoint/2010/main" val="238218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80450-3FB4-A045-97DC-2269F700E048}" type="slidenum">
              <a:rPr lang="en-US" smtClean="0"/>
              <a:t>14</a:t>
            </a:fld>
            <a:endParaRPr lang="en-US" dirty="0"/>
          </a:p>
        </p:txBody>
      </p:sp>
    </p:spTree>
    <p:extLst>
      <p:ext uri="{BB962C8B-B14F-4D97-AF65-F5344CB8AC3E}">
        <p14:creationId xmlns:p14="http://schemas.microsoft.com/office/powerpoint/2010/main" val="1033404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p:bg>
      <p:bgRef idx="1001">
        <a:schemeClr val="bg1"/>
      </p:bgRef>
    </p:bg>
    <p:spTree>
      <p:nvGrpSpPr>
        <p:cNvPr id="1" name=""/>
        <p:cNvGrpSpPr/>
        <p:nvPr/>
      </p:nvGrpSpPr>
      <p:grpSpPr>
        <a:xfrm>
          <a:off x="0" y="0"/>
          <a:ext cx="0" cy="0"/>
          <a:chOff x="0" y="0"/>
          <a:chExt cx="0" cy="0"/>
        </a:xfrm>
      </p:grpSpPr>
      <p:sp>
        <p:nvSpPr>
          <p:cNvPr id="15" name="Oval 14"/>
          <p:cNvSpPr/>
          <p:nvPr userDrawn="1"/>
        </p:nvSpPr>
        <p:spPr>
          <a:xfrm>
            <a:off x="-241739" y="1718442"/>
            <a:ext cx="491358" cy="491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609600" y="1600200"/>
            <a:ext cx="7010400" cy="3352800"/>
          </a:xfrm>
        </p:spPr>
        <p:txBody>
          <a:bodyPr>
            <a:normAutofit/>
          </a:bodyPr>
          <a:lstStyle>
            <a:lvl1pPr>
              <a:defRPr sz="4800" cap="all" spc="200" baseline="0"/>
            </a:lvl1pPr>
          </a:lstStyle>
          <a:p>
            <a:pPr lvl="0"/>
            <a:r>
              <a:rPr lang="en-US"/>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0872" y="6141573"/>
            <a:ext cx="2289401" cy="515630"/>
          </a:xfrm>
          <a:prstGeom prst="rect">
            <a:avLst/>
          </a:prstGeom>
        </p:spPr>
      </p:pic>
      <p:sp>
        <p:nvSpPr>
          <p:cNvPr id="3" name="Text Placeholder 2"/>
          <p:cNvSpPr>
            <a:spLocks noGrp="1"/>
          </p:cNvSpPr>
          <p:nvPr>
            <p:ph type="body" sz="quarter" idx="15" hasCustomPrompt="1"/>
          </p:nvPr>
        </p:nvSpPr>
        <p:spPr>
          <a:xfrm>
            <a:off x="609600" y="381000"/>
            <a:ext cx="2743200" cy="304800"/>
          </a:xfrm>
        </p:spPr>
        <p:txBody>
          <a:bodyPr>
            <a:normAutofit/>
          </a:bodyPr>
          <a:lstStyle>
            <a:lvl1pPr>
              <a:defRPr sz="1800" b="0"/>
            </a:lvl1pPr>
          </a:lstStyle>
          <a:p>
            <a:pPr lvl="0"/>
            <a:r>
              <a:rPr lang="en-US" dirty="0"/>
              <a:t>Date</a:t>
            </a:r>
          </a:p>
        </p:txBody>
      </p:sp>
      <p:sp>
        <p:nvSpPr>
          <p:cNvPr id="10" name="Text Placeholder 2"/>
          <p:cNvSpPr>
            <a:spLocks noGrp="1"/>
          </p:cNvSpPr>
          <p:nvPr>
            <p:ph type="body" sz="quarter" idx="16" hasCustomPrompt="1"/>
          </p:nvPr>
        </p:nvSpPr>
        <p:spPr>
          <a:xfrm>
            <a:off x="3657600" y="381000"/>
            <a:ext cx="3962400" cy="304800"/>
          </a:xfrm>
        </p:spPr>
        <p:txBody>
          <a:bodyPr>
            <a:normAutofit/>
          </a:bodyPr>
          <a:lstStyle>
            <a:lvl1pPr>
              <a:defRPr sz="1800" b="1"/>
            </a:lvl1pPr>
          </a:lstStyle>
          <a:p>
            <a:pPr lvl="0"/>
            <a:r>
              <a:rPr lang="en-US" dirty="0"/>
              <a:t>Presenter Name</a:t>
            </a:r>
          </a:p>
        </p:txBody>
      </p:sp>
      <p:sp>
        <p:nvSpPr>
          <p:cNvPr id="11" name="Text Placeholder 2"/>
          <p:cNvSpPr>
            <a:spLocks noGrp="1"/>
          </p:cNvSpPr>
          <p:nvPr>
            <p:ph type="body" sz="quarter" idx="17" hasCustomPrompt="1"/>
          </p:nvPr>
        </p:nvSpPr>
        <p:spPr>
          <a:xfrm>
            <a:off x="3657600" y="685800"/>
            <a:ext cx="3962400" cy="304800"/>
          </a:xfrm>
        </p:spPr>
        <p:txBody>
          <a:bodyPr>
            <a:normAutofit/>
          </a:bodyPr>
          <a:lstStyle>
            <a:lvl1pPr>
              <a:defRPr sz="1800" b="0"/>
            </a:lvl1pPr>
          </a:lstStyle>
          <a:p>
            <a:pPr lvl="0"/>
            <a:r>
              <a:rPr lang="en-US" dirty="0"/>
              <a:t>Presenter Title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call out no headlin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381000"/>
            <a:ext cx="8229600" cy="5486400"/>
          </a:xfrm>
        </p:spPr>
        <p:txBody>
          <a:bodyPr>
            <a:normAutofit/>
          </a:bodyPr>
          <a:lstStyle>
            <a:lvl1pPr>
              <a:defRPr sz="5000"/>
            </a:lvl1pPr>
          </a:lstStyle>
          <a:p>
            <a:pPr lvl="0"/>
            <a:r>
              <a:rPr lang="en-US"/>
              <a:t>Edit Master text styles</a:t>
            </a:r>
          </a:p>
        </p:txBody>
      </p:sp>
      <p:sp>
        <p:nvSpPr>
          <p:cNvPr id="6" name="Oval 5"/>
          <p:cNvSpPr/>
          <p:nvPr userDrawn="1"/>
        </p:nvSpPr>
        <p:spPr>
          <a:xfrm>
            <a:off x="-241739" y="526132"/>
            <a:ext cx="491358" cy="491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4"/>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15"/>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text wide">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0" y="1905000"/>
            <a:ext cx="10969246"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wide + takeaway">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0" y="1905000"/>
            <a:ext cx="10969246" cy="3657600"/>
          </a:xfrm>
        </p:spPr>
        <p:txBody>
          <a:bodyPr bIns="18288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8"/>
          </p:nvPr>
        </p:nvSpPr>
        <p:spPr/>
        <p:txBody>
          <a:bodyPr/>
          <a:lstStyle/>
          <a:p>
            <a:fld id="{B6D1532F-61F1-B941-ACDF-6BC65E0B4055}" type="slidenum">
              <a:rPr lang="en-US" smtClean="0"/>
              <a:pPr/>
              <a:t>‹#›</a:t>
            </a:fld>
            <a:endParaRPr lang="en-US" dirty="0"/>
          </a:p>
        </p:txBody>
      </p:sp>
      <p:sp>
        <p:nvSpPr>
          <p:cNvPr id="4" name="Content Placeholder 3"/>
          <p:cNvSpPr>
            <a:spLocks noGrp="1"/>
          </p:cNvSpPr>
          <p:nvPr>
            <p:ph sz="quarter" idx="19"/>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6397247" y="1905000"/>
            <a:ext cx="5181600"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0" y="1905000"/>
            <a:ext cx="5181600" cy="3962400"/>
          </a:xfrm>
        </p:spPr>
        <p:txBody>
          <a:bodyPr>
            <a:noAutofit/>
          </a:bodyPr>
          <a:lstStyle>
            <a:lvl7pPr>
              <a:defRPr baseline="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column + takeaway">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6397247" y="1905000"/>
            <a:ext cx="5181600" cy="3657600"/>
          </a:xfrm>
        </p:spPr>
        <p:txBody>
          <a:bodyPr bIns="18288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0" y="1905000"/>
            <a:ext cx="5181600" cy="3657600"/>
          </a:xfrm>
        </p:spPr>
        <p:txBody>
          <a:bodyPr bIns="182880">
            <a:noAutofit/>
          </a:bodyPr>
          <a:lstStyle>
            <a:lvl7pPr>
              <a:defRPr baseline="0"/>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8"/>
          </p:nvPr>
        </p:nvSpPr>
        <p:spPr/>
        <p:txBody>
          <a:bodyPr/>
          <a:lstStyle/>
          <a:p>
            <a:fld id="{B6D1532F-61F1-B941-ACDF-6BC65E0B4055}" type="slidenum">
              <a:rPr lang="en-US" smtClean="0"/>
              <a:pPr/>
              <a:t>‹#›</a:t>
            </a:fld>
            <a:endParaRPr lang="en-US" dirty="0"/>
          </a:p>
        </p:txBody>
      </p:sp>
      <p:sp>
        <p:nvSpPr>
          <p:cNvPr id="8" name="Content Placeholder 3"/>
          <p:cNvSpPr>
            <a:spLocks noGrp="1"/>
          </p:cNvSpPr>
          <p:nvPr>
            <p:ph sz="quarter" idx="19"/>
          </p:nvPr>
        </p:nvSpPr>
        <p:spPr>
          <a:xfrm>
            <a:off x="609600" y="5562600"/>
            <a:ext cx="10969625" cy="609600"/>
          </a:xfrm>
          <a:solidFill>
            <a:schemeClr val="tx2"/>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9600" y="1905000"/>
            <a:ext cx="5181600" cy="3962400"/>
          </a:xfrm>
          <a:solidFill>
            <a:schemeClr val="accent4"/>
          </a:solidFill>
        </p:spPr>
        <p:txBody>
          <a:bodyPr/>
          <a:lstStyle/>
          <a:p>
            <a:r>
              <a:rPr lang="en-US"/>
              <a:t>Click icon to add picture</a:t>
            </a:r>
            <a:endParaRPr lang="en-US" dirty="0"/>
          </a:p>
        </p:txBody>
      </p:sp>
      <p:sp>
        <p:nvSpPr>
          <p:cNvPr id="6" name="Text Placeholder 5"/>
          <p:cNvSpPr>
            <a:spLocks noGrp="1"/>
          </p:cNvSpPr>
          <p:nvPr>
            <p:ph type="body" sz="quarter" idx="15"/>
          </p:nvPr>
        </p:nvSpPr>
        <p:spPr>
          <a:xfrm>
            <a:off x="6397247" y="1905000"/>
            <a:ext cx="5181600"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6" hasCustomPrompt="1"/>
          </p:nvPr>
        </p:nvSpPr>
        <p:spPr>
          <a:xfrm>
            <a:off x="609600" y="5282625"/>
            <a:ext cx="5181600" cy="584775"/>
          </a:xfrm>
        </p:spPr>
        <p:txBody>
          <a:bodyPr lIns="182880" tIns="182880" rIns="182880" bIns="182880" anchor="b">
            <a:noAutofit/>
          </a:bodyPr>
          <a:lstStyle>
            <a:lvl1pPr>
              <a:defRPr sz="1600" b="0">
                <a:solidFill>
                  <a:schemeClr val="bg1"/>
                </a:solidFill>
                <a:effectLst>
                  <a:outerShdw blurRad="50800" dist="38100" dir="5400000" algn="t"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397247" y="1905000"/>
            <a:ext cx="5181600" cy="3974128"/>
          </a:xfrm>
          <a:solidFill>
            <a:schemeClr val="accent4"/>
          </a:solidFill>
        </p:spPr>
        <p:txBody>
          <a:bodyPr/>
          <a:lstStyle/>
          <a:p>
            <a:r>
              <a:rPr lang="en-US"/>
              <a:t>Click icon to add picture</a:t>
            </a:r>
            <a:endParaRPr lang="en-US" dirty="0"/>
          </a:p>
        </p:txBody>
      </p:sp>
      <p:sp>
        <p:nvSpPr>
          <p:cNvPr id="6" name="Text Placeholder 5"/>
          <p:cNvSpPr>
            <a:spLocks noGrp="1"/>
          </p:cNvSpPr>
          <p:nvPr>
            <p:ph type="body" sz="quarter" idx="15"/>
          </p:nvPr>
        </p:nvSpPr>
        <p:spPr>
          <a:xfrm>
            <a:off x="609600" y="1905000"/>
            <a:ext cx="5181600" cy="396826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6" hasCustomPrompt="1"/>
          </p:nvPr>
        </p:nvSpPr>
        <p:spPr>
          <a:xfrm>
            <a:off x="6397247" y="5263575"/>
            <a:ext cx="5181600" cy="615553"/>
          </a:xfrm>
        </p:spPr>
        <p:txBody>
          <a:bodyPr lIns="182880" tIns="182880" rIns="182880" bIns="182880" anchor="b">
            <a:noAutofit/>
          </a:bodyPr>
          <a:lstStyle>
            <a:lvl1pPr>
              <a:defRPr sz="1600" b="0">
                <a:solidFill>
                  <a:schemeClr val="bg1"/>
                </a:solidFill>
                <a:effectLst>
                  <a:outerShdw blurRad="50800" dist="38100" dir="5400000" algn="t"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 out + image left">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9600" y="1905000"/>
            <a:ext cx="5181600" cy="3965448"/>
          </a:xfrm>
          <a:solidFill>
            <a:schemeClr val="accent4"/>
          </a:solidFill>
        </p:spPr>
        <p:txBody>
          <a:bodyPr/>
          <a:lstStyle>
            <a:lvl1pPr>
              <a:defRPr>
                <a:solidFill>
                  <a:schemeClr val="tx1"/>
                </a:solidFill>
              </a:defRPr>
            </a:lvl1pPr>
          </a:lstStyle>
          <a:p>
            <a:r>
              <a:rPr lang="en-US"/>
              <a:t>Click icon to add picture</a:t>
            </a:r>
            <a:endParaRPr lang="en-US" dirty="0"/>
          </a:p>
        </p:txBody>
      </p:sp>
      <p:sp>
        <p:nvSpPr>
          <p:cNvPr id="6" name="Text Placeholder 5"/>
          <p:cNvSpPr>
            <a:spLocks noGrp="1"/>
          </p:cNvSpPr>
          <p:nvPr>
            <p:ph type="body" sz="quarter" idx="15"/>
          </p:nvPr>
        </p:nvSpPr>
        <p:spPr>
          <a:xfrm>
            <a:off x="6397247" y="1905000"/>
            <a:ext cx="5181600" cy="3965448"/>
          </a:xfrm>
          <a:solidFill>
            <a:schemeClr val="tx2"/>
          </a:solidFill>
        </p:spPr>
        <p:txBody>
          <a:bodyPr lIns="365760" tIns="365760" rIns="365760" bIns="365760"/>
          <a:lstStyle>
            <a:lvl1pPr>
              <a:defRPr b="0">
                <a:solidFill>
                  <a:schemeClr val="bg1"/>
                </a:solidFill>
              </a:defRPr>
            </a:lvl1pPr>
            <a:lvl3pPr>
              <a:defRPr>
                <a:solidFill>
                  <a:schemeClr val="tx1"/>
                </a:solidFill>
              </a:defRPr>
            </a:lvl3pPr>
            <a:lvl4pPr>
              <a:defRPr>
                <a:solidFill>
                  <a:schemeClr val="tx1"/>
                </a:solidFill>
              </a:defRPr>
            </a:lvl4pPr>
            <a:lvl5pPr>
              <a:defRPr baseline="0">
                <a:solidFill>
                  <a:schemeClr val="tx1"/>
                </a:solidFill>
              </a:defRPr>
            </a:lvl5pPr>
          </a:lstStyle>
          <a:p>
            <a:pPr lvl="0"/>
            <a:r>
              <a:rPr lang="en-US"/>
              <a:t>Edit Master text styles</a:t>
            </a:r>
          </a:p>
        </p:txBody>
      </p:sp>
      <p:sp>
        <p:nvSpPr>
          <p:cNvPr id="7" name="Text Placeholder 6"/>
          <p:cNvSpPr>
            <a:spLocks noGrp="1"/>
          </p:cNvSpPr>
          <p:nvPr>
            <p:ph type="body" sz="quarter" idx="16" hasCustomPrompt="1"/>
          </p:nvPr>
        </p:nvSpPr>
        <p:spPr>
          <a:xfrm>
            <a:off x="609600" y="5285673"/>
            <a:ext cx="5181599" cy="584775"/>
          </a:xfrm>
        </p:spPr>
        <p:txBody>
          <a:bodyPr lIns="182880" tIns="182880" rIns="182880" bIns="182880">
            <a:noAutofit/>
          </a:bodyPr>
          <a:lstStyle>
            <a:lvl1pPr>
              <a:defRPr sz="16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9" name="Slide Number Placeholder 8"/>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 out + image right">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397247" y="1910444"/>
            <a:ext cx="5181600" cy="3956955"/>
          </a:xfrm>
          <a:solidFill>
            <a:schemeClr val="accent4"/>
          </a:solidFill>
        </p:spPr>
        <p:txBody>
          <a:bodyPr/>
          <a:lstStyle/>
          <a:p>
            <a:r>
              <a:rPr lang="en-US"/>
              <a:t>Click icon to add picture</a:t>
            </a:r>
            <a:endParaRPr lang="en-US" dirty="0"/>
          </a:p>
        </p:txBody>
      </p:sp>
      <p:sp>
        <p:nvSpPr>
          <p:cNvPr id="9" name="Text Placeholder 8"/>
          <p:cNvSpPr>
            <a:spLocks noGrp="1"/>
          </p:cNvSpPr>
          <p:nvPr>
            <p:ph type="body" sz="quarter" idx="16" hasCustomPrompt="1"/>
          </p:nvPr>
        </p:nvSpPr>
        <p:spPr>
          <a:xfrm>
            <a:off x="6397247" y="5282625"/>
            <a:ext cx="5181600" cy="584775"/>
          </a:xfrm>
        </p:spPr>
        <p:txBody>
          <a:bodyPr lIns="182880" tIns="182880" rIns="182880" bIns="182880" anchor="b">
            <a:noAutofit/>
          </a:bodyPr>
          <a:lstStyle>
            <a:lvl1pPr>
              <a:defRPr sz="1400" b="0">
                <a:solidFill>
                  <a:schemeClr val="bg1"/>
                </a:solidFill>
                <a:effectLst>
                  <a:outerShdw blurRad="50800" dist="38100" dir="5400000" algn="t" rotWithShape="0">
                    <a:prstClr val="black">
                      <a:alpha val="40000"/>
                    </a:prstClr>
                  </a:outerShdw>
                </a:effectLst>
              </a:defRPr>
            </a:lvl1pPr>
          </a:lstStyle>
          <a:p>
            <a:pPr lvl="0"/>
            <a:r>
              <a:rPr lang="en-US" dirty="0"/>
              <a:t>Image caption</a:t>
            </a:r>
          </a:p>
        </p:txBody>
      </p:sp>
      <p:sp>
        <p:nvSpPr>
          <p:cNvPr id="6" name="Text Placeholder 5"/>
          <p:cNvSpPr>
            <a:spLocks noGrp="1"/>
          </p:cNvSpPr>
          <p:nvPr>
            <p:ph type="body" sz="quarter" idx="17"/>
          </p:nvPr>
        </p:nvSpPr>
        <p:spPr>
          <a:xfrm>
            <a:off x="609600" y="1905000"/>
            <a:ext cx="5486400" cy="3962400"/>
          </a:xfrm>
          <a:solidFill>
            <a:schemeClr val="tx2"/>
          </a:solidFill>
        </p:spPr>
        <p:txBody>
          <a:bodyPr lIns="365760" tIns="365760" rIns="365760" bIns="365760"/>
          <a:lstStyle>
            <a:lvl1pPr>
              <a:defRPr b="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a:solidFill>
                  <a:schemeClr val="tx1"/>
                </a:solidFill>
              </a:defRPr>
            </a:lvl8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9"/>
          </p:nvPr>
        </p:nvSpPr>
        <p:spPr/>
        <p:txBody>
          <a:bodyPr/>
          <a:lstStyle/>
          <a:p>
            <a:fld id="{B6D1532F-61F1-B941-ACDF-6BC65E0B405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417823" y="1905000"/>
            <a:ext cx="3356353" cy="3959994"/>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1" y="1905000"/>
            <a:ext cx="3352800" cy="3959994"/>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7"/>
          </p:nvPr>
        </p:nvSpPr>
        <p:spPr>
          <a:xfrm>
            <a:off x="8222494" y="1907406"/>
            <a:ext cx="3356353" cy="3959994"/>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9"/>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hi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1908" y="6141328"/>
            <a:ext cx="2290482" cy="515875"/>
          </a:xfrm>
          <a:prstGeom prst="rect">
            <a:avLst/>
          </a:prstGeom>
        </p:spPr>
      </p:pic>
      <p:sp>
        <p:nvSpPr>
          <p:cNvPr id="15" name="Oval 14"/>
          <p:cNvSpPr/>
          <p:nvPr userDrawn="1"/>
        </p:nvSpPr>
        <p:spPr>
          <a:xfrm>
            <a:off x="-241739" y="1718442"/>
            <a:ext cx="491358" cy="491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609600" y="1600200"/>
            <a:ext cx="7010400" cy="3352800"/>
          </a:xfrm>
        </p:spPr>
        <p:txBody>
          <a:bodyPr>
            <a:normAutofit/>
          </a:bodyPr>
          <a:lstStyle>
            <a:lvl1pPr>
              <a:defRPr sz="4800" cap="all" spc="200" baseline="0"/>
            </a:lvl1pPr>
          </a:lstStyle>
          <a:p>
            <a:pPr lvl="0"/>
            <a:r>
              <a:rPr lang="en-US"/>
              <a:t>Edit Master text styles</a:t>
            </a:r>
          </a:p>
        </p:txBody>
      </p:sp>
      <p:sp>
        <p:nvSpPr>
          <p:cNvPr id="9" name="Text Placeholder 2"/>
          <p:cNvSpPr>
            <a:spLocks noGrp="1"/>
          </p:cNvSpPr>
          <p:nvPr>
            <p:ph type="body" sz="quarter" idx="15" hasCustomPrompt="1"/>
          </p:nvPr>
        </p:nvSpPr>
        <p:spPr>
          <a:xfrm>
            <a:off x="609600" y="381000"/>
            <a:ext cx="2743200" cy="304800"/>
          </a:xfrm>
        </p:spPr>
        <p:txBody>
          <a:bodyPr>
            <a:normAutofit/>
          </a:bodyPr>
          <a:lstStyle>
            <a:lvl1pPr>
              <a:defRPr sz="1800" b="0"/>
            </a:lvl1pPr>
          </a:lstStyle>
          <a:p>
            <a:pPr lvl="0"/>
            <a:r>
              <a:rPr lang="en-US" dirty="0"/>
              <a:t>Date</a:t>
            </a:r>
          </a:p>
        </p:txBody>
      </p:sp>
      <p:sp>
        <p:nvSpPr>
          <p:cNvPr id="10" name="Text Placeholder 2"/>
          <p:cNvSpPr>
            <a:spLocks noGrp="1"/>
          </p:cNvSpPr>
          <p:nvPr>
            <p:ph type="body" sz="quarter" idx="16" hasCustomPrompt="1"/>
          </p:nvPr>
        </p:nvSpPr>
        <p:spPr>
          <a:xfrm>
            <a:off x="3657600" y="381000"/>
            <a:ext cx="3962400" cy="304800"/>
          </a:xfrm>
        </p:spPr>
        <p:txBody>
          <a:bodyPr>
            <a:normAutofit/>
          </a:bodyPr>
          <a:lstStyle>
            <a:lvl1pPr>
              <a:defRPr sz="1800" b="1"/>
            </a:lvl1pPr>
          </a:lstStyle>
          <a:p>
            <a:pPr lvl="0"/>
            <a:r>
              <a:rPr lang="en-US" dirty="0"/>
              <a:t>Presenter Name</a:t>
            </a:r>
          </a:p>
        </p:txBody>
      </p:sp>
      <p:sp>
        <p:nvSpPr>
          <p:cNvPr id="11" name="Text Placeholder 2"/>
          <p:cNvSpPr>
            <a:spLocks noGrp="1"/>
          </p:cNvSpPr>
          <p:nvPr>
            <p:ph type="body" sz="quarter" idx="17" hasCustomPrompt="1"/>
          </p:nvPr>
        </p:nvSpPr>
        <p:spPr>
          <a:xfrm>
            <a:off x="3657600" y="685800"/>
            <a:ext cx="3962400" cy="304800"/>
          </a:xfrm>
        </p:spPr>
        <p:txBody>
          <a:bodyPr>
            <a:normAutofit/>
          </a:bodyPr>
          <a:lstStyle>
            <a:lvl1pPr>
              <a:defRPr sz="1800" b="0"/>
            </a:lvl1pPr>
          </a:lstStyle>
          <a:p>
            <a:pPr lvl="0"/>
            <a:r>
              <a:rPr lang="en-US" dirty="0"/>
              <a:t>Presenter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 column + takeaway">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417823" y="1905000"/>
            <a:ext cx="3356353" cy="3657600"/>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1" y="1905000"/>
            <a:ext cx="3352800" cy="3657600"/>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7"/>
          </p:nvPr>
        </p:nvSpPr>
        <p:spPr>
          <a:xfrm>
            <a:off x="8222494" y="1907406"/>
            <a:ext cx="3356353" cy="3657600"/>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9"/>
          </p:nvPr>
        </p:nvSpPr>
        <p:spPr/>
        <p:txBody>
          <a:bodyPr/>
          <a:lstStyle/>
          <a:p>
            <a:fld id="{B6D1532F-61F1-B941-ACDF-6BC65E0B4055}" type="slidenum">
              <a:rPr lang="en-US" smtClean="0"/>
              <a:pPr/>
              <a:t>‹#›</a:t>
            </a:fld>
            <a:endParaRPr lang="en-US" dirty="0"/>
          </a:p>
        </p:txBody>
      </p:sp>
      <p:sp>
        <p:nvSpPr>
          <p:cNvPr id="10" name="Content Placeholder 3"/>
          <p:cNvSpPr>
            <a:spLocks noGrp="1"/>
          </p:cNvSpPr>
          <p:nvPr>
            <p:ph sz="quarter" idx="20"/>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 column">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607823" y="1905000"/>
            <a:ext cx="3352800" cy="3962400"/>
          </a:xfrm>
          <a:solidFill>
            <a:schemeClr val="accent4"/>
          </a:solidFill>
        </p:spPr>
        <p:txBody>
          <a:bodyPr/>
          <a:lstStyle/>
          <a:p>
            <a:r>
              <a:rPr lang="en-US"/>
              <a:t>Click icon to add picture</a:t>
            </a:r>
            <a:endParaRPr lang="en-US" dirty="0"/>
          </a:p>
        </p:txBody>
      </p:sp>
      <p:sp>
        <p:nvSpPr>
          <p:cNvPr id="11" name="Picture Placeholder 6"/>
          <p:cNvSpPr>
            <a:spLocks noGrp="1"/>
          </p:cNvSpPr>
          <p:nvPr>
            <p:ph type="pic" sz="quarter" idx="19"/>
          </p:nvPr>
        </p:nvSpPr>
        <p:spPr>
          <a:xfrm>
            <a:off x="4417823" y="1905000"/>
            <a:ext cx="3352800" cy="3962400"/>
          </a:xfrm>
          <a:solidFill>
            <a:schemeClr val="accent4"/>
          </a:solidFill>
        </p:spPr>
        <p:txBody>
          <a:bodyPr/>
          <a:lstStyle/>
          <a:p>
            <a:r>
              <a:rPr lang="en-US"/>
              <a:t>Click icon to add picture</a:t>
            </a:r>
            <a:endParaRPr lang="en-US" dirty="0"/>
          </a:p>
        </p:txBody>
      </p:sp>
      <p:sp>
        <p:nvSpPr>
          <p:cNvPr id="13" name="Picture Placeholder 6"/>
          <p:cNvSpPr>
            <a:spLocks noGrp="1"/>
          </p:cNvSpPr>
          <p:nvPr>
            <p:ph type="pic" sz="quarter" idx="20"/>
          </p:nvPr>
        </p:nvSpPr>
        <p:spPr>
          <a:xfrm>
            <a:off x="8229600" y="1905000"/>
            <a:ext cx="3352800" cy="3962400"/>
          </a:xfrm>
          <a:solidFill>
            <a:schemeClr val="accent4"/>
          </a:solidFill>
        </p:spPr>
        <p:txBody>
          <a:bodyPr/>
          <a:lstStyle/>
          <a:p>
            <a:r>
              <a:rPr lang="en-US"/>
              <a:t>Click icon to add picture</a:t>
            </a:r>
            <a:endParaRPr lang="en-US" dirty="0"/>
          </a:p>
        </p:txBody>
      </p:sp>
      <p:sp>
        <p:nvSpPr>
          <p:cNvPr id="14" name="Text Placeholder 8"/>
          <p:cNvSpPr>
            <a:spLocks noGrp="1"/>
          </p:cNvSpPr>
          <p:nvPr>
            <p:ph type="body" sz="quarter" idx="16" hasCustomPrompt="1"/>
          </p:nvPr>
        </p:nvSpPr>
        <p:spPr>
          <a:xfrm>
            <a:off x="607823" y="5282625"/>
            <a:ext cx="335280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5" name="Text Placeholder 8"/>
          <p:cNvSpPr>
            <a:spLocks noGrp="1"/>
          </p:cNvSpPr>
          <p:nvPr>
            <p:ph type="body" sz="quarter" idx="21" hasCustomPrompt="1"/>
          </p:nvPr>
        </p:nvSpPr>
        <p:spPr>
          <a:xfrm>
            <a:off x="4417823" y="5282625"/>
            <a:ext cx="335280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a:t>Image caption</a:t>
            </a:r>
            <a:endParaRPr lang="en-US" dirty="0"/>
          </a:p>
        </p:txBody>
      </p:sp>
      <p:sp>
        <p:nvSpPr>
          <p:cNvPr id="16" name="Text Placeholder 8"/>
          <p:cNvSpPr>
            <a:spLocks noGrp="1"/>
          </p:cNvSpPr>
          <p:nvPr>
            <p:ph type="body" sz="quarter" idx="22" hasCustomPrompt="1"/>
          </p:nvPr>
        </p:nvSpPr>
        <p:spPr>
          <a:xfrm>
            <a:off x="8226047" y="5282625"/>
            <a:ext cx="335280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23"/>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4"/>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text + images A">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1" y="1905000"/>
            <a:ext cx="3352800" cy="3970526"/>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6"/>
          <p:cNvSpPr>
            <a:spLocks noGrp="1"/>
          </p:cNvSpPr>
          <p:nvPr>
            <p:ph type="pic" sz="quarter" idx="19"/>
          </p:nvPr>
        </p:nvSpPr>
        <p:spPr>
          <a:xfrm>
            <a:off x="4419600" y="1905000"/>
            <a:ext cx="3352800" cy="3970526"/>
          </a:xfrm>
          <a:solidFill>
            <a:schemeClr val="accent4"/>
          </a:solidFill>
        </p:spPr>
        <p:txBody>
          <a:bodyPr/>
          <a:lstStyle/>
          <a:p>
            <a:r>
              <a:rPr lang="en-US"/>
              <a:t>Click icon to add picture</a:t>
            </a:r>
            <a:endParaRPr lang="en-US" dirty="0"/>
          </a:p>
        </p:txBody>
      </p:sp>
      <p:sp>
        <p:nvSpPr>
          <p:cNvPr id="11" name="Picture Placeholder 6"/>
          <p:cNvSpPr>
            <a:spLocks noGrp="1"/>
          </p:cNvSpPr>
          <p:nvPr>
            <p:ph type="pic" sz="quarter" idx="20"/>
          </p:nvPr>
        </p:nvSpPr>
        <p:spPr>
          <a:xfrm>
            <a:off x="8229600" y="1905000"/>
            <a:ext cx="3352800" cy="3970526"/>
          </a:xfrm>
          <a:solidFill>
            <a:schemeClr val="accent4"/>
          </a:solidFill>
        </p:spPr>
        <p:txBody>
          <a:bodyPr/>
          <a:lstStyle/>
          <a:p>
            <a:r>
              <a:rPr lang="en-US"/>
              <a:t>Click icon to add picture</a:t>
            </a:r>
            <a:endParaRPr lang="en-US" dirty="0"/>
          </a:p>
        </p:txBody>
      </p:sp>
      <p:sp>
        <p:nvSpPr>
          <p:cNvPr id="13" name="Text Placeholder 8"/>
          <p:cNvSpPr>
            <a:spLocks noGrp="1"/>
          </p:cNvSpPr>
          <p:nvPr>
            <p:ph type="body" sz="quarter" idx="21" hasCustomPrompt="1"/>
          </p:nvPr>
        </p:nvSpPr>
        <p:spPr>
          <a:xfrm>
            <a:off x="4419600" y="5290751"/>
            <a:ext cx="3352800" cy="584775"/>
          </a:xfrm>
          <a:effectLst/>
        </p:spPr>
        <p:txBody>
          <a:bodyPr lIns="182880" tIns="182880" rIns="182880" bIns="182880" anchor="b">
            <a:norm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4" name="Text Placeholder 8"/>
          <p:cNvSpPr>
            <a:spLocks noGrp="1"/>
          </p:cNvSpPr>
          <p:nvPr>
            <p:ph type="body" sz="quarter" idx="22" hasCustomPrompt="1"/>
          </p:nvPr>
        </p:nvSpPr>
        <p:spPr>
          <a:xfrm>
            <a:off x="8229600" y="5290751"/>
            <a:ext cx="3352800" cy="584775"/>
          </a:xfrm>
          <a:effectLst/>
        </p:spPr>
        <p:txBody>
          <a:bodyPr lIns="182880" tIns="182880" rIns="182880" bIns="182880" anchor="b">
            <a:norm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a:t>Image caption</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23"/>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4"/>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text + image ">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417823" y="1905000"/>
            <a:ext cx="3356353" cy="3962400"/>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1" y="1905000"/>
            <a:ext cx="3352800" cy="3962400"/>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6"/>
          <p:cNvSpPr>
            <a:spLocks noGrp="1"/>
          </p:cNvSpPr>
          <p:nvPr>
            <p:ph type="pic" sz="quarter" idx="20"/>
          </p:nvPr>
        </p:nvSpPr>
        <p:spPr>
          <a:xfrm>
            <a:off x="8229600" y="1905000"/>
            <a:ext cx="3352800" cy="3962400"/>
          </a:xfrm>
          <a:solidFill>
            <a:schemeClr val="accent4"/>
          </a:solidFill>
        </p:spPr>
        <p:txBody>
          <a:bodyPr>
            <a:noAutofit/>
          </a:bodyPr>
          <a:lstStyle/>
          <a:p>
            <a:r>
              <a:rPr lang="en-US"/>
              <a:t>Click icon to add picture</a:t>
            </a:r>
            <a:endParaRPr lang="en-US" dirty="0"/>
          </a:p>
        </p:txBody>
      </p:sp>
      <p:sp>
        <p:nvSpPr>
          <p:cNvPr id="11" name="Text Placeholder 8"/>
          <p:cNvSpPr>
            <a:spLocks noGrp="1"/>
          </p:cNvSpPr>
          <p:nvPr>
            <p:ph type="body" sz="quarter" idx="22" hasCustomPrompt="1"/>
          </p:nvPr>
        </p:nvSpPr>
        <p:spPr>
          <a:xfrm>
            <a:off x="8226047" y="5282626"/>
            <a:ext cx="335280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23"/>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24"/>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 text">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11224" y="1905000"/>
            <a:ext cx="2566737" cy="3962400"/>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1" y="1905000"/>
            <a:ext cx="2564020" cy="3962400"/>
          </a:xfrm>
        </p:spPr>
        <p:txBody>
          <a:bodyPr>
            <a:noAutofit/>
          </a:bodyPr>
          <a:lstStyle>
            <a:lvl1pPr>
              <a:defRPr sz="2800"/>
            </a:lvl1pPr>
            <a:lvl7pPr>
              <a:defRPr>
                <a:solidFill>
                  <a:srgbClr val="929D96"/>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7"/>
          </p:nvPr>
        </p:nvSpPr>
        <p:spPr>
          <a:xfrm>
            <a:off x="6215564" y="1905000"/>
            <a:ext cx="2566737" cy="3962400"/>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8"/>
          </p:nvPr>
        </p:nvSpPr>
        <p:spPr>
          <a:xfrm>
            <a:off x="9019903" y="1905000"/>
            <a:ext cx="2566737" cy="3962400"/>
          </a:xfrm>
        </p:spPr>
        <p:txBody>
          <a:bodyPr>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9"/>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20"/>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 text + takeaway">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11224" y="1905000"/>
            <a:ext cx="2566737" cy="3657599"/>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6"/>
          </p:nvPr>
        </p:nvSpPr>
        <p:spPr>
          <a:xfrm>
            <a:off x="609601" y="1905000"/>
            <a:ext cx="2564020" cy="3657599"/>
          </a:xfrm>
        </p:spPr>
        <p:txBody>
          <a:bodyPr>
            <a:noAutofit/>
          </a:bodyPr>
          <a:lstStyle>
            <a:lvl1pPr>
              <a:defRPr sz="2800"/>
            </a:lvl1pPr>
            <a:lvl7pPr>
              <a:defRPr>
                <a:solidFill>
                  <a:srgbClr val="929D96"/>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7"/>
          </p:nvPr>
        </p:nvSpPr>
        <p:spPr>
          <a:xfrm>
            <a:off x="6215564" y="1905000"/>
            <a:ext cx="2566737" cy="3657599"/>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8"/>
          </p:nvPr>
        </p:nvSpPr>
        <p:spPr>
          <a:xfrm>
            <a:off x="9019903" y="1905000"/>
            <a:ext cx="2566737" cy="3657599"/>
          </a:xfrm>
        </p:spPr>
        <p:txBody>
          <a:bodyPr bIns="182880">
            <a:noAutofit/>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9"/>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20"/>
          </p:nvPr>
        </p:nvSpPr>
        <p:spPr/>
        <p:txBody>
          <a:bodyPr/>
          <a:lstStyle/>
          <a:p>
            <a:fld id="{B6D1532F-61F1-B941-ACDF-6BC65E0B4055}" type="slidenum">
              <a:rPr lang="en-US" smtClean="0"/>
              <a:pPr/>
              <a:t>‹#›</a:t>
            </a:fld>
            <a:endParaRPr lang="en-US" dirty="0"/>
          </a:p>
        </p:txBody>
      </p:sp>
      <p:sp>
        <p:nvSpPr>
          <p:cNvPr id="11"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images">
    <p:spTree>
      <p:nvGrpSpPr>
        <p:cNvPr id="1" name=""/>
        <p:cNvGrpSpPr/>
        <p:nvPr/>
      </p:nvGrpSpPr>
      <p:grpSpPr>
        <a:xfrm>
          <a:off x="0" y="0"/>
          <a:ext cx="0" cy="0"/>
          <a:chOff x="0" y="0"/>
          <a:chExt cx="0" cy="0"/>
        </a:xfrm>
      </p:grpSpPr>
      <p:sp>
        <p:nvSpPr>
          <p:cNvPr id="11" name="Picture Placeholder 6"/>
          <p:cNvSpPr>
            <a:spLocks noGrp="1"/>
          </p:cNvSpPr>
          <p:nvPr>
            <p:ph type="pic" sz="quarter" idx="20"/>
          </p:nvPr>
        </p:nvSpPr>
        <p:spPr>
          <a:xfrm>
            <a:off x="9016465" y="1905000"/>
            <a:ext cx="2566737" cy="3962400"/>
          </a:xfrm>
          <a:solidFill>
            <a:schemeClr val="accent4"/>
          </a:solidFill>
        </p:spPr>
        <p:txBody>
          <a:bodyPr/>
          <a:lstStyle/>
          <a:p>
            <a:r>
              <a:rPr lang="en-US"/>
              <a:t>Click icon to add picture</a:t>
            </a:r>
            <a:endParaRPr lang="en-US" dirty="0"/>
          </a:p>
        </p:txBody>
      </p:sp>
      <p:sp>
        <p:nvSpPr>
          <p:cNvPr id="13" name="Picture Placeholder 6"/>
          <p:cNvSpPr>
            <a:spLocks noGrp="1"/>
          </p:cNvSpPr>
          <p:nvPr>
            <p:ph type="pic" sz="quarter" idx="21"/>
          </p:nvPr>
        </p:nvSpPr>
        <p:spPr>
          <a:xfrm>
            <a:off x="3412981" y="1905000"/>
            <a:ext cx="2566737" cy="3962400"/>
          </a:xfrm>
          <a:solidFill>
            <a:schemeClr val="accent4"/>
          </a:solidFill>
        </p:spPr>
        <p:txBody>
          <a:bodyPr/>
          <a:lstStyle/>
          <a:p>
            <a:r>
              <a:rPr lang="en-US"/>
              <a:t>Click icon to add picture</a:t>
            </a:r>
            <a:endParaRPr lang="en-US" dirty="0"/>
          </a:p>
        </p:txBody>
      </p:sp>
      <p:sp>
        <p:nvSpPr>
          <p:cNvPr id="14" name="Text Placeholder 8"/>
          <p:cNvSpPr>
            <a:spLocks noGrp="1"/>
          </p:cNvSpPr>
          <p:nvPr>
            <p:ph type="body" sz="quarter" idx="22" hasCustomPrompt="1"/>
          </p:nvPr>
        </p:nvSpPr>
        <p:spPr>
          <a:xfrm>
            <a:off x="9014688"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5" name="Text Placeholder 8"/>
          <p:cNvSpPr>
            <a:spLocks noGrp="1"/>
          </p:cNvSpPr>
          <p:nvPr>
            <p:ph type="body" sz="quarter" idx="23" hasCustomPrompt="1"/>
          </p:nvPr>
        </p:nvSpPr>
        <p:spPr>
          <a:xfrm>
            <a:off x="3411204"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6" name="Picture Placeholder 6"/>
          <p:cNvSpPr>
            <a:spLocks noGrp="1"/>
          </p:cNvSpPr>
          <p:nvPr>
            <p:ph type="pic" sz="quarter" idx="24"/>
          </p:nvPr>
        </p:nvSpPr>
        <p:spPr>
          <a:xfrm>
            <a:off x="613955" y="1905000"/>
            <a:ext cx="2566737" cy="3962400"/>
          </a:xfrm>
          <a:solidFill>
            <a:schemeClr val="accent4"/>
          </a:solidFill>
        </p:spPr>
        <p:txBody>
          <a:bodyPr/>
          <a:lstStyle/>
          <a:p>
            <a:r>
              <a:rPr lang="en-US"/>
              <a:t>Click icon to add picture</a:t>
            </a:r>
            <a:endParaRPr lang="en-US" dirty="0"/>
          </a:p>
        </p:txBody>
      </p:sp>
      <p:sp>
        <p:nvSpPr>
          <p:cNvPr id="17" name="Text Placeholder 8"/>
          <p:cNvSpPr>
            <a:spLocks noGrp="1"/>
          </p:cNvSpPr>
          <p:nvPr>
            <p:ph type="body" sz="quarter" idx="25" hasCustomPrompt="1"/>
          </p:nvPr>
        </p:nvSpPr>
        <p:spPr>
          <a:xfrm>
            <a:off x="612178"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8" name="Picture Placeholder 6"/>
          <p:cNvSpPr>
            <a:spLocks noGrp="1"/>
          </p:cNvSpPr>
          <p:nvPr>
            <p:ph type="pic" sz="quarter" idx="26"/>
          </p:nvPr>
        </p:nvSpPr>
        <p:spPr>
          <a:xfrm>
            <a:off x="6217439" y="1905000"/>
            <a:ext cx="2566737" cy="3962400"/>
          </a:xfrm>
          <a:solidFill>
            <a:schemeClr val="accent4"/>
          </a:solidFill>
        </p:spPr>
        <p:txBody>
          <a:bodyPr/>
          <a:lstStyle/>
          <a:p>
            <a:r>
              <a:rPr lang="en-US"/>
              <a:t>Click icon to add picture</a:t>
            </a:r>
            <a:endParaRPr lang="en-US" dirty="0"/>
          </a:p>
        </p:txBody>
      </p:sp>
      <p:sp>
        <p:nvSpPr>
          <p:cNvPr id="19" name="Text Placeholder 8"/>
          <p:cNvSpPr>
            <a:spLocks noGrp="1"/>
          </p:cNvSpPr>
          <p:nvPr>
            <p:ph type="body" sz="quarter" idx="27" hasCustomPrompt="1"/>
          </p:nvPr>
        </p:nvSpPr>
        <p:spPr>
          <a:xfrm>
            <a:off x="6215662"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2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9"/>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text + images">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1" y="1905000"/>
            <a:ext cx="2564020" cy="3962400"/>
          </a:xfrm>
        </p:spPr>
        <p:txBody>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7"/>
          </p:nvPr>
        </p:nvSpPr>
        <p:spPr>
          <a:xfrm>
            <a:off x="6210368" y="1905000"/>
            <a:ext cx="2566737" cy="3962400"/>
          </a:xfrm>
        </p:spPr>
        <p:txBody>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p:cNvSpPr>
            <a:spLocks noGrp="1"/>
          </p:cNvSpPr>
          <p:nvPr>
            <p:ph type="pic" sz="quarter" idx="20"/>
          </p:nvPr>
        </p:nvSpPr>
        <p:spPr>
          <a:xfrm>
            <a:off x="9012110" y="1905000"/>
            <a:ext cx="2566737" cy="3962400"/>
          </a:xfrm>
          <a:solidFill>
            <a:schemeClr val="accent4"/>
          </a:solidFill>
        </p:spPr>
        <p:txBody>
          <a:bodyPr/>
          <a:lstStyle/>
          <a:p>
            <a:r>
              <a:rPr lang="en-US"/>
              <a:t>Click icon to add picture</a:t>
            </a:r>
            <a:endParaRPr lang="en-US" dirty="0"/>
          </a:p>
        </p:txBody>
      </p:sp>
      <p:sp>
        <p:nvSpPr>
          <p:cNvPr id="13" name="Picture Placeholder 6"/>
          <p:cNvSpPr>
            <a:spLocks noGrp="1"/>
          </p:cNvSpPr>
          <p:nvPr>
            <p:ph type="pic" sz="quarter" idx="21"/>
          </p:nvPr>
        </p:nvSpPr>
        <p:spPr>
          <a:xfrm>
            <a:off x="3408626" y="1905000"/>
            <a:ext cx="2566737" cy="3962400"/>
          </a:xfrm>
          <a:solidFill>
            <a:schemeClr val="accent4"/>
          </a:solidFill>
        </p:spPr>
        <p:txBody>
          <a:bodyPr/>
          <a:lstStyle/>
          <a:p>
            <a:r>
              <a:rPr lang="en-US"/>
              <a:t>Click icon to add picture</a:t>
            </a:r>
            <a:endParaRPr lang="en-US" dirty="0"/>
          </a:p>
        </p:txBody>
      </p:sp>
      <p:sp>
        <p:nvSpPr>
          <p:cNvPr id="16" name="Text Placeholder 8"/>
          <p:cNvSpPr>
            <a:spLocks noGrp="1"/>
          </p:cNvSpPr>
          <p:nvPr>
            <p:ph type="body" sz="quarter" idx="22" hasCustomPrompt="1"/>
          </p:nvPr>
        </p:nvSpPr>
        <p:spPr>
          <a:xfrm>
            <a:off x="9014688"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17" name="Text Placeholder 8"/>
          <p:cNvSpPr>
            <a:spLocks noGrp="1"/>
          </p:cNvSpPr>
          <p:nvPr>
            <p:ph type="body" sz="quarter" idx="23" hasCustomPrompt="1"/>
          </p:nvPr>
        </p:nvSpPr>
        <p:spPr>
          <a:xfrm>
            <a:off x="3411204" y="5282626"/>
            <a:ext cx="2570290" cy="584775"/>
          </a:xfrm>
        </p:spPr>
        <p:txBody>
          <a:bodyPr lIns="182880" tIns="182880" rIns="182880" bIns="182880" anchor="b">
            <a:noAutofit/>
          </a:bodyPr>
          <a:lstStyle>
            <a:lvl1pPr>
              <a:defRPr sz="1400" b="0">
                <a:solidFill>
                  <a:schemeClr val="bg1"/>
                </a:solidFill>
                <a:effectLst>
                  <a:outerShdw blurRad="50800" dist="38100" dir="8100000" algn="tr" rotWithShape="0">
                    <a:prstClr val="black">
                      <a:alpha val="40000"/>
                    </a:prstClr>
                  </a:outerShdw>
                </a:effectLst>
              </a:defRPr>
            </a:lvl1pPr>
          </a:lstStyle>
          <a:p>
            <a:pPr lvl="0"/>
            <a:r>
              <a:rPr lang="en-US" dirty="0"/>
              <a:t>Image caption</a:t>
            </a:r>
          </a:p>
        </p:txBody>
      </p:sp>
      <p:sp>
        <p:nvSpPr>
          <p:cNvPr id="6" name="Title 5"/>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24"/>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25"/>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chart right">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0" y="1905000"/>
            <a:ext cx="5181600"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7"/>
          </p:nvPr>
        </p:nvSpPr>
        <p:spPr>
          <a:xfrm>
            <a:off x="6400800" y="1905000"/>
            <a:ext cx="5178425" cy="3962400"/>
          </a:xfrm>
        </p:spPr>
        <p:txBody>
          <a:bodyPr/>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9"/>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chart right + takeaway">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09600" y="1905000"/>
            <a:ext cx="5181600" cy="3657600"/>
          </a:xfrm>
        </p:spPr>
        <p:txBody>
          <a:bodyPr bIns="18288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7"/>
          </p:nvPr>
        </p:nvSpPr>
        <p:spPr>
          <a:xfrm>
            <a:off x="6400800" y="1905000"/>
            <a:ext cx="5178425" cy="3657600"/>
          </a:xfrm>
        </p:spPr>
        <p:txBody>
          <a:bodyPr bIns="182880"/>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9"/>
          </p:nvPr>
        </p:nvSpPr>
        <p:spPr/>
        <p:txBody>
          <a:bodyPr/>
          <a:lstStyle/>
          <a:p>
            <a:fld id="{B6D1532F-61F1-B941-ACDF-6BC65E0B4055}" type="slidenum">
              <a:rPr lang="en-US" smtClean="0"/>
              <a:pPr/>
              <a:t>‹#›</a:t>
            </a:fld>
            <a:endParaRPr lang="en-US" dirty="0"/>
          </a:p>
        </p:txBody>
      </p:sp>
      <p:sp>
        <p:nvSpPr>
          <p:cNvPr id="8"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image black">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0" y="0"/>
            <a:ext cx="12192000" cy="5867400"/>
          </a:xfrm>
          <a:solidFill>
            <a:schemeClr val="accent4"/>
          </a:solidFill>
        </p:spPr>
        <p:txBody>
          <a:bodyPr>
            <a:normAutofit/>
          </a:bodyPr>
          <a:lstStyle>
            <a:lvl1pPr>
              <a:defRPr sz="1800"/>
            </a:lvl1pPr>
          </a:lstStyle>
          <a:p>
            <a:r>
              <a:rPr lang="en-US"/>
              <a:t>Click icon to add picture</a:t>
            </a:r>
            <a:endParaRPr lang="en-US" dirty="0"/>
          </a:p>
        </p:txBody>
      </p:sp>
      <p:sp>
        <p:nvSpPr>
          <p:cNvPr id="17" name="Text Placeholder 16"/>
          <p:cNvSpPr>
            <a:spLocks noGrp="1"/>
          </p:cNvSpPr>
          <p:nvPr>
            <p:ph type="body" sz="quarter" idx="10"/>
          </p:nvPr>
        </p:nvSpPr>
        <p:spPr>
          <a:xfrm>
            <a:off x="609600" y="1600200"/>
            <a:ext cx="7010400" cy="3352800"/>
          </a:xfrm>
        </p:spPr>
        <p:txBody>
          <a:bodyPr>
            <a:normAutofit/>
          </a:bodyPr>
          <a:lstStyle>
            <a:lvl1pPr>
              <a:defRPr sz="4800" cap="all" spc="200" baseline="0">
                <a:effectLst>
                  <a:outerShdw blurRad="50800" dist="38100" dir="8100000" algn="tr" rotWithShape="0">
                    <a:prstClr val="black">
                      <a:alpha val="40000"/>
                    </a:prstClr>
                  </a:outerShdw>
                </a:effectLst>
              </a:defRPr>
            </a:lvl1pPr>
          </a:lstStyle>
          <a:p>
            <a:pPr lvl="0"/>
            <a:r>
              <a:rPr lang="en-US"/>
              <a:t>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0872" y="6141573"/>
            <a:ext cx="2289401" cy="515630"/>
          </a:xfrm>
          <a:prstGeom prst="rect">
            <a:avLst/>
          </a:prstGeom>
        </p:spPr>
      </p:pic>
      <p:sp>
        <p:nvSpPr>
          <p:cNvPr id="8" name="Text Placeholder 2"/>
          <p:cNvSpPr>
            <a:spLocks noGrp="1"/>
          </p:cNvSpPr>
          <p:nvPr>
            <p:ph type="body" sz="quarter" idx="16" hasCustomPrompt="1"/>
          </p:nvPr>
        </p:nvSpPr>
        <p:spPr>
          <a:xfrm>
            <a:off x="609600" y="381000"/>
            <a:ext cx="2743200" cy="304800"/>
          </a:xfrm>
        </p:spPr>
        <p:txBody>
          <a:bodyPr>
            <a:normAutofit/>
          </a:bodyPr>
          <a:lstStyle>
            <a:lvl1pPr>
              <a:defRPr sz="1800" b="0"/>
            </a:lvl1pPr>
          </a:lstStyle>
          <a:p>
            <a:pPr lvl="0"/>
            <a:r>
              <a:rPr lang="en-US" dirty="0"/>
              <a:t>Date</a:t>
            </a:r>
          </a:p>
        </p:txBody>
      </p:sp>
      <p:sp>
        <p:nvSpPr>
          <p:cNvPr id="10" name="Text Placeholder 2"/>
          <p:cNvSpPr>
            <a:spLocks noGrp="1"/>
          </p:cNvSpPr>
          <p:nvPr>
            <p:ph type="body" sz="quarter" idx="17" hasCustomPrompt="1"/>
          </p:nvPr>
        </p:nvSpPr>
        <p:spPr>
          <a:xfrm>
            <a:off x="3657600" y="381000"/>
            <a:ext cx="3962400" cy="304800"/>
          </a:xfrm>
        </p:spPr>
        <p:txBody>
          <a:bodyPr>
            <a:normAutofit/>
          </a:bodyPr>
          <a:lstStyle>
            <a:lvl1pPr>
              <a:defRPr sz="1800" b="1"/>
            </a:lvl1pPr>
          </a:lstStyle>
          <a:p>
            <a:pPr lvl="0"/>
            <a:r>
              <a:rPr lang="en-US" dirty="0"/>
              <a:t>Presenter Name</a:t>
            </a:r>
          </a:p>
        </p:txBody>
      </p:sp>
      <p:sp>
        <p:nvSpPr>
          <p:cNvPr id="11" name="Text Placeholder 2"/>
          <p:cNvSpPr>
            <a:spLocks noGrp="1"/>
          </p:cNvSpPr>
          <p:nvPr>
            <p:ph type="body" sz="quarter" idx="18" hasCustomPrompt="1"/>
          </p:nvPr>
        </p:nvSpPr>
        <p:spPr>
          <a:xfrm>
            <a:off x="3657600" y="685800"/>
            <a:ext cx="3962400" cy="304800"/>
          </a:xfrm>
        </p:spPr>
        <p:txBody>
          <a:bodyPr>
            <a:normAutofit/>
          </a:bodyPr>
          <a:lstStyle>
            <a:lvl1pPr>
              <a:defRPr sz="1800" b="0"/>
            </a:lvl1pPr>
          </a:lstStyle>
          <a:p>
            <a:pPr lvl="0"/>
            <a:r>
              <a:rPr lang="en-US" dirty="0"/>
              <a:t>Presenter Title</a:t>
            </a:r>
          </a:p>
        </p:txBody>
      </p:sp>
      <p:grpSp>
        <p:nvGrpSpPr>
          <p:cNvPr id="9" name="Group 8"/>
          <p:cNvGrpSpPr/>
          <p:nvPr userDrawn="1"/>
        </p:nvGrpSpPr>
        <p:grpSpPr>
          <a:xfrm>
            <a:off x="0" y="7059581"/>
            <a:ext cx="4804898" cy="184666"/>
            <a:chOff x="6311590" y="7118434"/>
            <a:chExt cx="4796677" cy="184666"/>
          </a:xfrm>
        </p:grpSpPr>
        <p:sp>
          <p:nvSpPr>
            <p:cNvPr id="12" name="Rectangle 11"/>
            <p:cNvSpPr/>
            <p:nvPr userDrawn="1"/>
          </p:nvSpPr>
          <p:spPr>
            <a:xfrm>
              <a:off x="6311590" y="7118434"/>
              <a:ext cx="45720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US" sz="1100" b="1" baseline="0" dirty="0">
                  <a:solidFill>
                    <a:srgbClr val="929D96"/>
                  </a:solidFill>
                </a:rPr>
                <a:t>Note</a:t>
              </a:r>
              <a:endParaRPr lang="en-US" sz="1100" baseline="0" dirty="0">
                <a:solidFill>
                  <a:srgbClr val="929D96"/>
                </a:solidFill>
              </a:endParaRPr>
            </a:p>
          </p:txBody>
        </p:sp>
        <p:sp>
          <p:nvSpPr>
            <p:cNvPr id="13" name="Rectangle 12"/>
            <p:cNvSpPr/>
            <p:nvPr userDrawn="1"/>
          </p:nvSpPr>
          <p:spPr>
            <a:xfrm>
              <a:off x="6793974" y="7133823"/>
              <a:ext cx="4314293" cy="169277"/>
            </a:xfrm>
            <a:prstGeom prst="rect">
              <a:avLst/>
            </a:prstGeom>
          </p:spPr>
          <p:txBody>
            <a:bodyPr wrap="square" lIns="0" tIns="0" rIns="0" bIns="0">
              <a:spAutoFit/>
            </a:bodyPr>
            <a:lstStyle/>
            <a:p>
              <a:pPr algn="l"/>
              <a:r>
                <a:rPr lang="en-US" sz="1100" baseline="0" dirty="0">
                  <a:solidFill>
                    <a:srgbClr val="929D96"/>
                  </a:solidFill>
                  <a:sym typeface="Wingdings 3" panose="05040102010807070707" pitchFamily="18" charset="2"/>
                </a:rPr>
                <a:t>Use this slide with a light colored image</a:t>
              </a:r>
            </a:p>
          </p:txBody>
        </p:sp>
      </p:gr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chart left">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397247" y="1905000"/>
            <a:ext cx="5181600"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7"/>
          </p:nvPr>
        </p:nvSpPr>
        <p:spPr>
          <a:xfrm>
            <a:off x="612775" y="1905000"/>
            <a:ext cx="5178425" cy="3962400"/>
          </a:xfrm>
        </p:spPr>
        <p:txBody>
          <a:bodyPr/>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9"/>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chart left + takeaway">
    <p:spTree>
      <p:nvGrpSpPr>
        <p:cNvPr id="1" name=""/>
        <p:cNvGrpSpPr/>
        <p:nvPr/>
      </p:nvGrpSpPr>
      <p:grpSpPr>
        <a:xfrm>
          <a:off x="0" y="0"/>
          <a:ext cx="0" cy="0"/>
          <a:chOff x="0" y="0"/>
          <a:chExt cx="0" cy="0"/>
        </a:xfrm>
      </p:grpSpPr>
      <p:sp>
        <p:nvSpPr>
          <p:cNvPr id="9" name="Text Placeholder 5"/>
          <p:cNvSpPr>
            <a:spLocks noGrp="1"/>
          </p:cNvSpPr>
          <p:nvPr>
            <p:ph type="body" sz="quarter" idx="16"/>
          </p:nvPr>
        </p:nvSpPr>
        <p:spPr>
          <a:xfrm>
            <a:off x="6397247" y="1905000"/>
            <a:ext cx="5181600" cy="3657599"/>
          </a:xfrm>
        </p:spPr>
        <p:txBody>
          <a:bodyPr bIns="18288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p:cNvSpPr>
            <a:spLocks noGrp="1"/>
          </p:cNvSpPr>
          <p:nvPr>
            <p:ph type="chart" sz="quarter" idx="17"/>
          </p:nvPr>
        </p:nvSpPr>
        <p:spPr>
          <a:xfrm>
            <a:off x="612775" y="1905000"/>
            <a:ext cx="5178425" cy="3657599"/>
          </a:xfrm>
        </p:spPr>
        <p:txBody>
          <a:bodyPr bIns="182880"/>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9"/>
          </p:nvPr>
        </p:nvSpPr>
        <p:spPr/>
        <p:txBody>
          <a:bodyPr/>
          <a:lstStyle/>
          <a:p>
            <a:fld id="{B6D1532F-61F1-B941-ACDF-6BC65E0B4055}" type="slidenum">
              <a:rPr lang="en-US" smtClean="0"/>
              <a:pPr/>
              <a:t>‹#›</a:t>
            </a:fld>
            <a:endParaRPr lang="en-US" dirty="0"/>
          </a:p>
        </p:txBody>
      </p:sp>
      <p:sp>
        <p:nvSpPr>
          <p:cNvPr id="8"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7" name="Chart Placeholder 6"/>
          <p:cNvSpPr>
            <a:spLocks noGrp="1"/>
          </p:cNvSpPr>
          <p:nvPr>
            <p:ph type="chart" sz="quarter" idx="17"/>
          </p:nvPr>
        </p:nvSpPr>
        <p:spPr>
          <a:xfrm>
            <a:off x="6400800" y="1905000"/>
            <a:ext cx="5178425" cy="3962400"/>
          </a:xfrm>
        </p:spPr>
        <p:txBody>
          <a:bodyPr/>
          <a:lstStyle/>
          <a:p>
            <a:r>
              <a:rPr lang="en-US"/>
              <a:t>Click icon to add chart</a:t>
            </a:r>
            <a:endParaRPr lang="en-US" dirty="0"/>
          </a:p>
        </p:txBody>
      </p:sp>
      <p:sp>
        <p:nvSpPr>
          <p:cNvPr id="8" name="Chart Placeholder 6"/>
          <p:cNvSpPr>
            <a:spLocks noGrp="1"/>
          </p:cNvSpPr>
          <p:nvPr>
            <p:ph type="chart" sz="quarter" idx="18"/>
          </p:nvPr>
        </p:nvSpPr>
        <p:spPr>
          <a:xfrm>
            <a:off x="609600" y="1905000"/>
            <a:ext cx="5178425" cy="3962400"/>
          </a:xfrm>
        </p:spPr>
        <p:txBody>
          <a:bodyPr/>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9"/>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0"/>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harts + takeaway">
    <p:spTree>
      <p:nvGrpSpPr>
        <p:cNvPr id="1" name=""/>
        <p:cNvGrpSpPr/>
        <p:nvPr/>
      </p:nvGrpSpPr>
      <p:grpSpPr>
        <a:xfrm>
          <a:off x="0" y="0"/>
          <a:ext cx="0" cy="0"/>
          <a:chOff x="0" y="0"/>
          <a:chExt cx="0" cy="0"/>
        </a:xfrm>
      </p:grpSpPr>
      <p:sp>
        <p:nvSpPr>
          <p:cNvPr id="7" name="Chart Placeholder 6"/>
          <p:cNvSpPr>
            <a:spLocks noGrp="1"/>
          </p:cNvSpPr>
          <p:nvPr>
            <p:ph type="chart" sz="quarter" idx="17"/>
          </p:nvPr>
        </p:nvSpPr>
        <p:spPr>
          <a:xfrm>
            <a:off x="6400800" y="1905000"/>
            <a:ext cx="5178425" cy="3657600"/>
          </a:xfrm>
        </p:spPr>
        <p:txBody>
          <a:bodyPr/>
          <a:lstStyle/>
          <a:p>
            <a:r>
              <a:rPr lang="en-US"/>
              <a:t>Click icon to add chart</a:t>
            </a:r>
            <a:endParaRPr lang="en-US" dirty="0"/>
          </a:p>
        </p:txBody>
      </p:sp>
      <p:sp>
        <p:nvSpPr>
          <p:cNvPr id="8" name="Chart Placeholder 6"/>
          <p:cNvSpPr>
            <a:spLocks noGrp="1"/>
          </p:cNvSpPr>
          <p:nvPr>
            <p:ph type="chart" sz="quarter" idx="18"/>
          </p:nvPr>
        </p:nvSpPr>
        <p:spPr>
          <a:xfrm>
            <a:off x="609600" y="1905000"/>
            <a:ext cx="5178425" cy="3657600"/>
          </a:xfrm>
        </p:spPr>
        <p:txBody>
          <a:bodyPr/>
          <a:lstStyle/>
          <a:p>
            <a:r>
              <a:rPr lang="en-US"/>
              <a:t>Click icon to add chart</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9"/>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0"/>
          </p:nvPr>
        </p:nvSpPr>
        <p:spPr/>
        <p:txBody>
          <a:bodyPr/>
          <a:lstStyle/>
          <a:p>
            <a:fld id="{B6D1532F-61F1-B941-ACDF-6BC65E0B4055}" type="slidenum">
              <a:rPr lang="en-US" smtClean="0"/>
              <a:pPr/>
              <a:t>‹#›</a:t>
            </a:fld>
            <a:endParaRPr lang="en-US" dirty="0"/>
          </a:p>
        </p:txBody>
      </p:sp>
      <p:sp>
        <p:nvSpPr>
          <p:cNvPr id="9"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3"/>
          </p:nvPr>
        </p:nvSpPr>
        <p:spPr>
          <a:xfrm>
            <a:off x="609600" y="1905000"/>
            <a:ext cx="10969625" cy="3962400"/>
          </a:xfrm>
        </p:spPr>
        <p:txBody>
          <a:bodyPr/>
          <a:lstStyle/>
          <a:p>
            <a:r>
              <a:rPr lang="en-US"/>
              <a:t>Click icon to add chart</a:t>
            </a:r>
            <a:endParaRPr lang="en-US" dirty="0"/>
          </a:p>
        </p:txBody>
      </p:sp>
      <p:sp>
        <p:nvSpPr>
          <p:cNvPr id="2" name="Footer Placeholder 1"/>
          <p:cNvSpPr>
            <a:spLocks noGrp="1"/>
          </p:cNvSpPr>
          <p:nvPr>
            <p:ph type="ftr" sz="quarter" idx="14"/>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5"/>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chart + takeawa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3"/>
          </p:nvPr>
        </p:nvSpPr>
        <p:spPr>
          <a:xfrm>
            <a:off x="609600" y="1905000"/>
            <a:ext cx="10969625" cy="3657599"/>
          </a:xfrm>
        </p:spPr>
        <p:txBody>
          <a:bodyPr/>
          <a:lstStyle/>
          <a:p>
            <a:r>
              <a:rPr lang="en-US"/>
              <a:t>Click icon to add chart</a:t>
            </a:r>
            <a:endParaRPr lang="en-US" dirty="0"/>
          </a:p>
        </p:txBody>
      </p:sp>
      <p:sp>
        <p:nvSpPr>
          <p:cNvPr id="2" name="Footer Placeholder 1"/>
          <p:cNvSpPr>
            <a:spLocks noGrp="1"/>
          </p:cNvSpPr>
          <p:nvPr>
            <p:ph type="ftr" sz="quarter" idx="14"/>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5"/>
          </p:nvPr>
        </p:nvSpPr>
        <p:spPr/>
        <p:txBody>
          <a:bodyPr/>
          <a:lstStyle/>
          <a:p>
            <a:fld id="{B6D1532F-61F1-B941-ACDF-6BC65E0B4055}" type="slidenum">
              <a:rPr lang="en-US" smtClean="0"/>
              <a:pPr/>
              <a:t>‹#›</a:t>
            </a:fld>
            <a:endParaRPr lang="en-US" dirty="0"/>
          </a:p>
        </p:txBody>
      </p:sp>
      <p:sp>
        <p:nvSpPr>
          <p:cNvPr id="8"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tab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609600" y="1905000"/>
            <a:ext cx="10969625" cy="3962400"/>
          </a:xfrm>
        </p:spPr>
        <p:txBody>
          <a:bodyPr/>
          <a:lstStyle/>
          <a:p>
            <a:r>
              <a:rPr lang="en-US"/>
              <a:t>Click icon to add table</a:t>
            </a:r>
            <a:endParaRPr lang="en-US" dirty="0"/>
          </a:p>
        </p:txBody>
      </p:sp>
      <p:sp>
        <p:nvSpPr>
          <p:cNvPr id="2" name="Footer Placeholder 1"/>
          <p:cNvSpPr>
            <a:spLocks noGrp="1"/>
          </p:cNvSpPr>
          <p:nvPr>
            <p:ph type="ftr" sz="quarter" idx="14"/>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5"/>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2494923" y="2443159"/>
            <a:ext cx="3450771" cy="2743200"/>
          </a:xfrm>
          <a:solidFill>
            <a:schemeClr val="accent5"/>
          </a:solidFill>
        </p:spPr>
        <p:txBody>
          <a:bodyPr lIns="274320" tIns="274320" rIns="274320" bIns="274320">
            <a:noAutofit/>
          </a:bodyPr>
          <a:lstStyle>
            <a:lvl1pPr>
              <a:defRPr sz="2400" b="0">
                <a:solidFill>
                  <a:schemeClr val="bg1"/>
                </a:solidFill>
              </a:defRPr>
            </a:lvl1pPr>
          </a:lstStyle>
          <a:p>
            <a:pPr lvl="0"/>
            <a:r>
              <a:rPr lang="en-US"/>
              <a:t>Edit Master text styles</a:t>
            </a:r>
          </a:p>
        </p:txBody>
      </p:sp>
      <p:sp>
        <p:nvSpPr>
          <p:cNvPr id="15" name="Text Placeholder 6"/>
          <p:cNvSpPr>
            <a:spLocks noGrp="1"/>
          </p:cNvSpPr>
          <p:nvPr>
            <p:ph type="body" sz="quarter" idx="14"/>
          </p:nvPr>
        </p:nvSpPr>
        <p:spPr>
          <a:xfrm>
            <a:off x="6255937" y="2443159"/>
            <a:ext cx="3450771" cy="2743200"/>
          </a:xfrm>
          <a:solidFill>
            <a:schemeClr val="accent5"/>
          </a:solidFill>
        </p:spPr>
        <p:txBody>
          <a:bodyPr lIns="274320" tIns="274320" rIns="274320" bIns="274320">
            <a:noAutofit/>
          </a:bodyPr>
          <a:lstStyle>
            <a:lvl1pPr>
              <a:defRPr sz="2400" b="0">
                <a:solidFill>
                  <a:schemeClr val="bg1"/>
                </a:solidFill>
              </a:defRPr>
            </a:lvl1pPr>
          </a:lstStyle>
          <a:p>
            <a:pPr lvl="0"/>
            <a:r>
              <a:rPr lang="en-US"/>
              <a:t>Edit Master text styles</a:t>
            </a:r>
          </a:p>
        </p:txBody>
      </p:sp>
      <p:sp>
        <p:nvSpPr>
          <p:cNvPr id="5" name="Footer Placeholder 4"/>
          <p:cNvSpPr>
            <a:spLocks noGrp="1"/>
          </p:cNvSpPr>
          <p:nvPr>
            <p:ph type="ftr" sz="quarter" idx="15"/>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6"/>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606047" y="2443159"/>
            <a:ext cx="3450771" cy="2743200"/>
          </a:xfrm>
          <a:solidFill>
            <a:schemeClr val="accent5"/>
          </a:solidFill>
        </p:spPr>
        <p:txBody>
          <a:bodyPr lIns="274320" tIns="274320" rIns="274320" bIns="274320">
            <a:noAutofit/>
          </a:bodyPr>
          <a:lstStyle>
            <a:lvl1pPr>
              <a:defRPr sz="2400" b="0">
                <a:solidFill>
                  <a:schemeClr val="bg1"/>
                </a:solidFill>
              </a:defRPr>
            </a:lvl1pPr>
          </a:lstStyle>
          <a:p>
            <a:pPr lvl="0"/>
            <a:r>
              <a:rPr lang="en-US"/>
              <a:t>Edit Master text styles</a:t>
            </a:r>
          </a:p>
        </p:txBody>
      </p:sp>
      <p:sp>
        <p:nvSpPr>
          <p:cNvPr id="15" name="Text Placeholder 6"/>
          <p:cNvSpPr>
            <a:spLocks noGrp="1"/>
          </p:cNvSpPr>
          <p:nvPr>
            <p:ph type="body" sz="quarter" idx="14"/>
          </p:nvPr>
        </p:nvSpPr>
        <p:spPr>
          <a:xfrm>
            <a:off x="4367061" y="2443159"/>
            <a:ext cx="3450771" cy="2743200"/>
          </a:xfrm>
          <a:solidFill>
            <a:srgbClr val="475A64"/>
          </a:solidFill>
        </p:spPr>
        <p:txBody>
          <a:bodyPr lIns="274320" tIns="274320" rIns="274320" bIns="274320">
            <a:noAutofit/>
          </a:bodyPr>
          <a:lstStyle>
            <a:lvl1pPr>
              <a:defRPr sz="2400" b="0">
                <a:solidFill>
                  <a:schemeClr val="bg1"/>
                </a:solidFill>
              </a:defRPr>
            </a:lvl1pPr>
          </a:lstStyle>
          <a:p>
            <a:pPr lvl="0"/>
            <a:r>
              <a:rPr lang="en-US"/>
              <a:t>Edit Master text styles</a:t>
            </a:r>
          </a:p>
        </p:txBody>
      </p:sp>
      <p:sp>
        <p:nvSpPr>
          <p:cNvPr id="17" name="Text Placeholder 6"/>
          <p:cNvSpPr>
            <a:spLocks noGrp="1"/>
          </p:cNvSpPr>
          <p:nvPr>
            <p:ph type="body" sz="quarter" idx="15"/>
          </p:nvPr>
        </p:nvSpPr>
        <p:spPr>
          <a:xfrm>
            <a:off x="8128076" y="2443159"/>
            <a:ext cx="3450771" cy="2743200"/>
          </a:xfrm>
          <a:solidFill>
            <a:schemeClr val="accent6"/>
          </a:solidFill>
        </p:spPr>
        <p:txBody>
          <a:bodyPr lIns="274320" tIns="274320" rIns="274320" bIns="274320">
            <a:noAutofit/>
          </a:bodyPr>
          <a:lstStyle>
            <a:lvl1pPr>
              <a:defRPr sz="2400" b="0">
                <a:solidFill>
                  <a:schemeClr val="bg1"/>
                </a:solidFill>
              </a:defRPr>
            </a:lvl1pPr>
          </a:lstStyle>
          <a:p>
            <a:pPr lvl="0"/>
            <a:r>
              <a:rPr lang="en-US"/>
              <a:t>Edit Master text styles</a:t>
            </a:r>
          </a:p>
        </p:txBody>
      </p:sp>
      <p:sp>
        <p:nvSpPr>
          <p:cNvPr id="5" name="Footer Placeholder 4"/>
          <p:cNvSpPr>
            <a:spLocks noGrp="1"/>
          </p:cNvSpPr>
          <p:nvPr>
            <p:ph type="ftr" sz="quarter" idx="16"/>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7"/>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606047" y="2443159"/>
            <a:ext cx="2468880" cy="2743200"/>
          </a:xfrm>
          <a:solidFill>
            <a:schemeClr val="accent5"/>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5" name="Text Placeholder 6"/>
          <p:cNvSpPr>
            <a:spLocks noGrp="1"/>
          </p:cNvSpPr>
          <p:nvPr>
            <p:ph type="body" sz="quarter" idx="14"/>
          </p:nvPr>
        </p:nvSpPr>
        <p:spPr>
          <a:xfrm>
            <a:off x="6275327" y="2443159"/>
            <a:ext cx="2468880" cy="2743200"/>
          </a:xfrm>
          <a:solidFill>
            <a:schemeClr val="accent6"/>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7" name="Text Placeholder 6"/>
          <p:cNvSpPr>
            <a:spLocks noGrp="1"/>
          </p:cNvSpPr>
          <p:nvPr>
            <p:ph type="body" sz="quarter" idx="15"/>
          </p:nvPr>
        </p:nvSpPr>
        <p:spPr>
          <a:xfrm>
            <a:off x="9109967" y="2443159"/>
            <a:ext cx="2468880" cy="2743200"/>
          </a:xfrm>
          <a:solidFill>
            <a:srgbClr val="81A2AA"/>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9" name="Text Placeholder 6"/>
          <p:cNvSpPr>
            <a:spLocks noGrp="1"/>
          </p:cNvSpPr>
          <p:nvPr>
            <p:ph type="body" sz="quarter" idx="16"/>
          </p:nvPr>
        </p:nvSpPr>
        <p:spPr>
          <a:xfrm>
            <a:off x="3440687" y="2443159"/>
            <a:ext cx="2468880" cy="2743200"/>
          </a:xfrm>
          <a:solidFill>
            <a:srgbClr val="475A64"/>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image whi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0" y="0"/>
            <a:ext cx="12192000" cy="5867400"/>
          </a:xfrm>
          <a:solidFill>
            <a:schemeClr val="accent4"/>
          </a:solidFill>
        </p:spPr>
        <p:txBody>
          <a:bodyPr>
            <a:normAutofit/>
          </a:bodyPr>
          <a:lstStyle>
            <a:lvl1pPr>
              <a:defRPr sz="1800"/>
            </a:lvl1pPr>
          </a:lstStyle>
          <a:p>
            <a:r>
              <a:rPr lang="en-US"/>
              <a:t>Click icon to add picture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1908" y="6141328"/>
            <a:ext cx="2290482" cy="515875"/>
          </a:xfrm>
          <a:prstGeom prst="rect">
            <a:avLst/>
          </a:prstGeom>
        </p:spPr>
      </p:pic>
      <p:sp>
        <p:nvSpPr>
          <p:cNvPr id="17" name="Text Placeholder 16"/>
          <p:cNvSpPr>
            <a:spLocks noGrp="1"/>
          </p:cNvSpPr>
          <p:nvPr>
            <p:ph type="body" sz="quarter" idx="10"/>
          </p:nvPr>
        </p:nvSpPr>
        <p:spPr>
          <a:xfrm>
            <a:off x="609600" y="1600200"/>
            <a:ext cx="7010400" cy="3352800"/>
          </a:xfrm>
          <a:effectLst>
            <a:outerShdw blurRad="50800" dist="38100" dir="8100000" algn="tr" rotWithShape="0">
              <a:prstClr val="black">
                <a:alpha val="40000"/>
              </a:prstClr>
            </a:outerShdw>
          </a:effectLst>
        </p:spPr>
        <p:txBody>
          <a:bodyPr>
            <a:normAutofit/>
          </a:bodyPr>
          <a:lstStyle>
            <a:lvl1pPr>
              <a:defRPr sz="4800" cap="all" spc="200" baseline="0">
                <a:solidFill>
                  <a:schemeClr val="bg1"/>
                </a:solidFill>
              </a:defRPr>
            </a:lvl1pPr>
          </a:lstStyle>
          <a:p>
            <a:pPr lvl="0"/>
            <a:r>
              <a:rPr lang="en-US"/>
              <a:t>Edit Master text styles</a:t>
            </a:r>
          </a:p>
        </p:txBody>
      </p:sp>
      <p:sp>
        <p:nvSpPr>
          <p:cNvPr id="10" name="Text Placeholder 2"/>
          <p:cNvSpPr>
            <a:spLocks noGrp="1"/>
          </p:cNvSpPr>
          <p:nvPr>
            <p:ph type="body" sz="quarter" idx="16" hasCustomPrompt="1"/>
          </p:nvPr>
        </p:nvSpPr>
        <p:spPr>
          <a:xfrm>
            <a:off x="609600" y="381000"/>
            <a:ext cx="2743200" cy="304800"/>
          </a:xfrm>
        </p:spPr>
        <p:txBody>
          <a:bodyPr>
            <a:normAutofit/>
          </a:bodyPr>
          <a:lstStyle>
            <a:lvl1pPr>
              <a:defRPr sz="1800" b="0">
                <a:solidFill>
                  <a:schemeClr val="bg1"/>
                </a:solidFill>
                <a:effectLst>
                  <a:outerShdw blurRad="50800" dist="38100" dir="8100000" algn="tr" rotWithShape="0">
                    <a:prstClr val="black">
                      <a:alpha val="40000"/>
                    </a:prstClr>
                  </a:outerShdw>
                </a:effectLst>
              </a:defRPr>
            </a:lvl1pPr>
          </a:lstStyle>
          <a:p>
            <a:pPr lvl="0"/>
            <a:r>
              <a:rPr lang="en-US" dirty="0"/>
              <a:t>Date</a:t>
            </a:r>
          </a:p>
        </p:txBody>
      </p:sp>
      <p:sp>
        <p:nvSpPr>
          <p:cNvPr id="11" name="Text Placeholder 2"/>
          <p:cNvSpPr>
            <a:spLocks noGrp="1"/>
          </p:cNvSpPr>
          <p:nvPr>
            <p:ph type="body" sz="quarter" idx="17" hasCustomPrompt="1"/>
          </p:nvPr>
        </p:nvSpPr>
        <p:spPr>
          <a:xfrm>
            <a:off x="3657600" y="381000"/>
            <a:ext cx="3962400" cy="304800"/>
          </a:xfrm>
        </p:spPr>
        <p:txBody>
          <a:bodyPr>
            <a:normAutofit/>
          </a:bodyPr>
          <a:lstStyle>
            <a:lvl1pPr>
              <a:defRPr sz="1800" b="1">
                <a:solidFill>
                  <a:schemeClr val="bg1"/>
                </a:solidFill>
                <a:effectLst>
                  <a:outerShdw blurRad="50800" dist="38100" dir="8100000" algn="tr" rotWithShape="0">
                    <a:prstClr val="black">
                      <a:alpha val="40000"/>
                    </a:prstClr>
                  </a:outerShdw>
                </a:effectLst>
              </a:defRPr>
            </a:lvl1pPr>
          </a:lstStyle>
          <a:p>
            <a:pPr lvl="0"/>
            <a:r>
              <a:rPr lang="en-US" dirty="0"/>
              <a:t>Presenter Name</a:t>
            </a:r>
          </a:p>
        </p:txBody>
      </p:sp>
      <p:sp>
        <p:nvSpPr>
          <p:cNvPr id="12" name="Text Placeholder 2"/>
          <p:cNvSpPr>
            <a:spLocks noGrp="1"/>
          </p:cNvSpPr>
          <p:nvPr>
            <p:ph type="body" sz="quarter" idx="18" hasCustomPrompt="1"/>
          </p:nvPr>
        </p:nvSpPr>
        <p:spPr>
          <a:xfrm>
            <a:off x="3657600" y="685800"/>
            <a:ext cx="3962400" cy="304800"/>
          </a:xfrm>
        </p:spPr>
        <p:txBody>
          <a:bodyPr>
            <a:normAutofit/>
          </a:bodyPr>
          <a:lstStyle>
            <a:lvl1pPr>
              <a:defRPr sz="1800" b="0">
                <a:solidFill>
                  <a:schemeClr val="bg1"/>
                </a:solidFill>
                <a:effectLst>
                  <a:outerShdw blurRad="50800" dist="38100" dir="8100000" algn="tr" rotWithShape="0">
                    <a:prstClr val="black">
                      <a:alpha val="40000"/>
                    </a:prstClr>
                  </a:outerShdw>
                </a:effectLst>
              </a:defRPr>
            </a:lvl1pPr>
          </a:lstStyle>
          <a:p>
            <a:pPr lvl="0"/>
            <a:r>
              <a:rPr lang="en-US" dirty="0"/>
              <a:t>Presenter Title</a:t>
            </a:r>
          </a:p>
        </p:txBody>
      </p:sp>
      <p:grpSp>
        <p:nvGrpSpPr>
          <p:cNvPr id="13" name="Group 12"/>
          <p:cNvGrpSpPr/>
          <p:nvPr userDrawn="1"/>
        </p:nvGrpSpPr>
        <p:grpSpPr>
          <a:xfrm>
            <a:off x="0" y="7081353"/>
            <a:ext cx="4804898" cy="184666"/>
            <a:chOff x="6311590" y="7118434"/>
            <a:chExt cx="4796677" cy="184666"/>
          </a:xfrm>
        </p:grpSpPr>
        <p:sp>
          <p:nvSpPr>
            <p:cNvPr id="14" name="Rectangle 13"/>
            <p:cNvSpPr/>
            <p:nvPr userDrawn="1"/>
          </p:nvSpPr>
          <p:spPr>
            <a:xfrm>
              <a:off x="6311590" y="7118434"/>
              <a:ext cx="45720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US" sz="1100" b="1" baseline="0" dirty="0">
                  <a:solidFill>
                    <a:srgbClr val="929D96"/>
                  </a:solidFill>
                </a:rPr>
                <a:t>Note</a:t>
              </a:r>
              <a:endParaRPr lang="en-US" sz="1100" baseline="0" dirty="0">
                <a:solidFill>
                  <a:srgbClr val="929D96"/>
                </a:solidFill>
              </a:endParaRPr>
            </a:p>
          </p:txBody>
        </p:sp>
        <p:sp>
          <p:nvSpPr>
            <p:cNvPr id="15" name="Rectangle 14"/>
            <p:cNvSpPr/>
            <p:nvPr userDrawn="1"/>
          </p:nvSpPr>
          <p:spPr>
            <a:xfrm>
              <a:off x="6793974" y="7133823"/>
              <a:ext cx="4314293" cy="169277"/>
            </a:xfrm>
            <a:prstGeom prst="rect">
              <a:avLst/>
            </a:prstGeom>
          </p:spPr>
          <p:txBody>
            <a:bodyPr wrap="square" lIns="0" tIns="0" rIns="0" bIns="0">
              <a:spAutoFit/>
            </a:bodyPr>
            <a:lstStyle/>
            <a:p>
              <a:pPr algn="l"/>
              <a:r>
                <a:rPr lang="en-US" sz="1100" baseline="0" dirty="0">
                  <a:solidFill>
                    <a:srgbClr val="929D96"/>
                  </a:solidFill>
                  <a:sym typeface="Wingdings 3" panose="05040102010807070707" pitchFamily="18" charset="2"/>
                </a:rPr>
                <a:t>Use this slide with a dark colored image</a:t>
              </a: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6"/>
          <p:cNvSpPr>
            <a:spLocks noGrp="1"/>
          </p:cNvSpPr>
          <p:nvPr>
            <p:ph type="body" sz="quarter" idx="13"/>
          </p:nvPr>
        </p:nvSpPr>
        <p:spPr>
          <a:xfrm>
            <a:off x="609600" y="1606063"/>
            <a:ext cx="3450771" cy="1999287"/>
          </a:xfrm>
          <a:solidFill>
            <a:schemeClr val="accent5"/>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2" name="Text Placeholder 6"/>
          <p:cNvSpPr>
            <a:spLocks noGrp="1"/>
          </p:cNvSpPr>
          <p:nvPr>
            <p:ph type="body" sz="quarter" idx="14"/>
          </p:nvPr>
        </p:nvSpPr>
        <p:spPr>
          <a:xfrm>
            <a:off x="4370614" y="1606063"/>
            <a:ext cx="3450771" cy="1999287"/>
          </a:xfrm>
          <a:solidFill>
            <a:srgbClr val="475A64"/>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4" name="Text Placeholder 6"/>
          <p:cNvSpPr>
            <a:spLocks noGrp="1"/>
          </p:cNvSpPr>
          <p:nvPr>
            <p:ph type="body" sz="quarter" idx="15"/>
          </p:nvPr>
        </p:nvSpPr>
        <p:spPr>
          <a:xfrm>
            <a:off x="8131629" y="1606063"/>
            <a:ext cx="3450771" cy="1999287"/>
          </a:xfrm>
          <a:solidFill>
            <a:schemeClr val="accent6"/>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6" name="Text Placeholder 6"/>
          <p:cNvSpPr>
            <a:spLocks noGrp="1"/>
          </p:cNvSpPr>
          <p:nvPr>
            <p:ph type="body" sz="quarter" idx="16"/>
          </p:nvPr>
        </p:nvSpPr>
        <p:spPr>
          <a:xfrm>
            <a:off x="609600" y="3920366"/>
            <a:ext cx="3450771" cy="1947034"/>
          </a:xfrm>
          <a:solidFill>
            <a:schemeClr val="accent5"/>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8" name="Text Placeholder 6"/>
          <p:cNvSpPr>
            <a:spLocks noGrp="1"/>
          </p:cNvSpPr>
          <p:nvPr>
            <p:ph type="body" sz="quarter" idx="17"/>
          </p:nvPr>
        </p:nvSpPr>
        <p:spPr>
          <a:xfrm>
            <a:off x="4370614" y="3920366"/>
            <a:ext cx="3450771" cy="1947034"/>
          </a:xfrm>
          <a:solidFill>
            <a:srgbClr val="475A64"/>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5" name="Footer Placeholder 4"/>
          <p:cNvSpPr>
            <a:spLocks noGrp="1"/>
          </p:cNvSpPr>
          <p:nvPr>
            <p:ph type="ftr" sz="quarter" idx="18"/>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9"/>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6"/>
          <p:cNvSpPr>
            <a:spLocks noGrp="1"/>
          </p:cNvSpPr>
          <p:nvPr>
            <p:ph type="body" sz="quarter" idx="13"/>
          </p:nvPr>
        </p:nvSpPr>
        <p:spPr>
          <a:xfrm>
            <a:off x="609600" y="1606063"/>
            <a:ext cx="3450771" cy="1999287"/>
          </a:xfrm>
          <a:solidFill>
            <a:schemeClr val="accent5"/>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4" name="Text Placeholder 6"/>
          <p:cNvSpPr>
            <a:spLocks noGrp="1"/>
          </p:cNvSpPr>
          <p:nvPr>
            <p:ph type="body" sz="quarter" idx="14"/>
          </p:nvPr>
        </p:nvSpPr>
        <p:spPr>
          <a:xfrm>
            <a:off x="4370614" y="1606063"/>
            <a:ext cx="3450771" cy="1999287"/>
          </a:xfrm>
          <a:solidFill>
            <a:srgbClr val="475A64"/>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6" name="Text Placeholder 6"/>
          <p:cNvSpPr>
            <a:spLocks noGrp="1"/>
          </p:cNvSpPr>
          <p:nvPr>
            <p:ph type="body" sz="quarter" idx="15"/>
          </p:nvPr>
        </p:nvSpPr>
        <p:spPr>
          <a:xfrm>
            <a:off x="8131629" y="1606063"/>
            <a:ext cx="3450771" cy="1999287"/>
          </a:xfrm>
          <a:solidFill>
            <a:schemeClr val="accent6"/>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8" name="Text Placeholder 6"/>
          <p:cNvSpPr>
            <a:spLocks noGrp="1"/>
          </p:cNvSpPr>
          <p:nvPr>
            <p:ph type="body" sz="quarter" idx="16"/>
          </p:nvPr>
        </p:nvSpPr>
        <p:spPr>
          <a:xfrm>
            <a:off x="609600" y="3920366"/>
            <a:ext cx="3450771" cy="1947034"/>
          </a:xfrm>
          <a:solidFill>
            <a:schemeClr val="accent5"/>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19" name="Text Placeholder 6"/>
          <p:cNvSpPr>
            <a:spLocks noGrp="1"/>
          </p:cNvSpPr>
          <p:nvPr>
            <p:ph type="body" sz="quarter" idx="17"/>
          </p:nvPr>
        </p:nvSpPr>
        <p:spPr>
          <a:xfrm>
            <a:off x="4370614" y="3920366"/>
            <a:ext cx="3450771" cy="1947034"/>
          </a:xfrm>
          <a:solidFill>
            <a:srgbClr val="475A64"/>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20" name="Text Placeholder 6"/>
          <p:cNvSpPr>
            <a:spLocks noGrp="1"/>
          </p:cNvSpPr>
          <p:nvPr>
            <p:ph type="body" sz="quarter" idx="18"/>
          </p:nvPr>
        </p:nvSpPr>
        <p:spPr>
          <a:xfrm>
            <a:off x="8128076" y="3920366"/>
            <a:ext cx="3450771" cy="1947034"/>
          </a:xfrm>
          <a:solidFill>
            <a:schemeClr val="accent6"/>
          </a:solidFill>
        </p:spPr>
        <p:txBody>
          <a:bodyPr lIns="274320" tIns="274320" rIns="274320" bIns="274320">
            <a:noAutofit/>
          </a:bodyPr>
          <a:lstStyle>
            <a:lvl1pPr>
              <a:defRPr sz="2000" b="0">
                <a:solidFill>
                  <a:schemeClr val="bg1"/>
                </a:solidFill>
              </a:defRPr>
            </a:lvl1pPr>
          </a:lstStyle>
          <a:p>
            <a:pPr lvl="0"/>
            <a:r>
              <a:rPr lang="en-US"/>
              <a:t>Edit Master text styles</a:t>
            </a:r>
          </a:p>
        </p:txBody>
      </p:sp>
      <p:sp>
        <p:nvSpPr>
          <p:cNvPr id="5" name="Footer Placeholder 4"/>
          <p:cNvSpPr>
            <a:spLocks noGrp="1"/>
          </p:cNvSpPr>
          <p:nvPr>
            <p:ph type="ftr" sz="quarter" idx="19"/>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0"/>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5" name="Text Placeholder 6"/>
          <p:cNvSpPr>
            <a:spLocks noGrp="1"/>
          </p:cNvSpPr>
          <p:nvPr>
            <p:ph type="body" sz="quarter" idx="13"/>
          </p:nvPr>
        </p:nvSpPr>
        <p:spPr>
          <a:xfrm>
            <a:off x="606047" y="1600200"/>
            <a:ext cx="2532888" cy="1975104"/>
          </a:xfrm>
          <a:solidFill>
            <a:schemeClr val="accent5"/>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36" name="Text Placeholder 6"/>
          <p:cNvSpPr>
            <a:spLocks noGrp="1"/>
          </p:cNvSpPr>
          <p:nvPr>
            <p:ph type="body" sz="quarter" idx="14"/>
          </p:nvPr>
        </p:nvSpPr>
        <p:spPr>
          <a:xfrm>
            <a:off x="6236251" y="1600200"/>
            <a:ext cx="2532888" cy="1975104"/>
          </a:xfrm>
          <a:solidFill>
            <a:schemeClr val="accent6"/>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37" name="Text Placeholder 6"/>
          <p:cNvSpPr>
            <a:spLocks noGrp="1"/>
          </p:cNvSpPr>
          <p:nvPr>
            <p:ph type="body" sz="quarter" idx="15"/>
          </p:nvPr>
        </p:nvSpPr>
        <p:spPr>
          <a:xfrm>
            <a:off x="9051352" y="1600200"/>
            <a:ext cx="2532888" cy="1975104"/>
          </a:xfrm>
          <a:solidFill>
            <a:srgbClr val="81A2AA"/>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38" name="Text Placeholder 6"/>
          <p:cNvSpPr>
            <a:spLocks noGrp="1"/>
          </p:cNvSpPr>
          <p:nvPr>
            <p:ph type="body" sz="quarter" idx="16"/>
          </p:nvPr>
        </p:nvSpPr>
        <p:spPr>
          <a:xfrm>
            <a:off x="3421149" y="1600200"/>
            <a:ext cx="2532888" cy="1975104"/>
          </a:xfrm>
          <a:solidFill>
            <a:srgbClr val="475A64"/>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39" name="Text Placeholder 6"/>
          <p:cNvSpPr>
            <a:spLocks noGrp="1"/>
          </p:cNvSpPr>
          <p:nvPr>
            <p:ph type="body" sz="quarter" idx="17"/>
          </p:nvPr>
        </p:nvSpPr>
        <p:spPr>
          <a:xfrm>
            <a:off x="609600" y="3892731"/>
            <a:ext cx="2532888" cy="1975104"/>
          </a:xfrm>
          <a:solidFill>
            <a:schemeClr val="accent5"/>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40" name="Text Placeholder 6"/>
          <p:cNvSpPr>
            <a:spLocks noGrp="1"/>
          </p:cNvSpPr>
          <p:nvPr>
            <p:ph type="body" sz="quarter" idx="18"/>
          </p:nvPr>
        </p:nvSpPr>
        <p:spPr>
          <a:xfrm>
            <a:off x="6239804" y="3892731"/>
            <a:ext cx="2532888" cy="1975104"/>
          </a:xfrm>
          <a:solidFill>
            <a:schemeClr val="accent6"/>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42" name="Text Placeholder 6"/>
          <p:cNvSpPr>
            <a:spLocks noGrp="1"/>
          </p:cNvSpPr>
          <p:nvPr>
            <p:ph type="body" sz="quarter" idx="20"/>
          </p:nvPr>
        </p:nvSpPr>
        <p:spPr>
          <a:xfrm>
            <a:off x="3424702" y="3892731"/>
            <a:ext cx="2532888" cy="1975104"/>
          </a:xfrm>
          <a:solidFill>
            <a:srgbClr val="475A64"/>
          </a:solidFill>
        </p:spPr>
        <p:txBody>
          <a:bodyPr lIns="274320" tIns="274320" rIns="274320" bIns="274320">
            <a:noAutofit/>
          </a:bodyPr>
          <a:lstStyle>
            <a:lvl1pPr>
              <a:defRPr sz="1800" b="0">
                <a:solidFill>
                  <a:schemeClr val="bg1"/>
                </a:solidFill>
              </a:defRPr>
            </a:lvl1pPr>
          </a:lstStyle>
          <a:p>
            <a:pPr lvl="0"/>
            <a:r>
              <a:rPr lang="en-US"/>
              <a:t>Edit Master text styles</a:t>
            </a:r>
          </a:p>
        </p:txBody>
      </p:sp>
      <p:sp>
        <p:nvSpPr>
          <p:cNvPr id="5" name="Footer Placeholder 4"/>
          <p:cNvSpPr>
            <a:spLocks noGrp="1"/>
          </p:cNvSpPr>
          <p:nvPr>
            <p:ph type="ftr" sz="quarter" idx="21"/>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2"/>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big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606047" y="1600200"/>
            <a:ext cx="2532888" cy="1975104"/>
          </a:xfrm>
          <a:solidFill>
            <a:schemeClr val="accent5"/>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15" name="Text Placeholder 6"/>
          <p:cNvSpPr>
            <a:spLocks noGrp="1"/>
          </p:cNvSpPr>
          <p:nvPr>
            <p:ph type="body" sz="quarter" idx="14"/>
          </p:nvPr>
        </p:nvSpPr>
        <p:spPr>
          <a:xfrm>
            <a:off x="6236251" y="1600200"/>
            <a:ext cx="2532888" cy="1975104"/>
          </a:xfrm>
          <a:solidFill>
            <a:schemeClr val="accent6"/>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17" name="Text Placeholder 6"/>
          <p:cNvSpPr>
            <a:spLocks noGrp="1"/>
          </p:cNvSpPr>
          <p:nvPr>
            <p:ph type="body" sz="quarter" idx="15"/>
          </p:nvPr>
        </p:nvSpPr>
        <p:spPr>
          <a:xfrm>
            <a:off x="9051352" y="1600200"/>
            <a:ext cx="2532888" cy="1975104"/>
          </a:xfrm>
          <a:solidFill>
            <a:srgbClr val="81A2AA"/>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9" name="Text Placeholder 6"/>
          <p:cNvSpPr>
            <a:spLocks noGrp="1"/>
          </p:cNvSpPr>
          <p:nvPr>
            <p:ph type="body" sz="quarter" idx="16"/>
          </p:nvPr>
        </p:nvSpPr>
        <p:spPr>
          <a:xfrm>
            <a:off x="3421149" y="1600200"/>
            <a:ext cx="2532888" cy="1975104"/>
          </a:xfrm>
          <a:solidFill>
            <a:srgbClr val="475A64"/>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16" name="Text Placeholder 6"/>
          <p:cNvSpPr>
            <a:spLocks noGrp="1"/>
          </p:cNvSpPr>
          <p:nvPr>
            <p:ph type="body" sz="quarter" idx="17"/>
          </p:nvPr>
        </p:nvSpPr>
        <p:spPr>
          <a:xfrm>
            <a:off x="609600" y="3892731"/>
            <a:ext cx="2532888" cy="1975104"/>
          </a:xfrm>
          <a:solidFill>
            <a:schemeClr val="accent5"/>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18" name="Text Placeholder 6"/>
          <p:cNvSpPr>
            <a:spLocks noGrp="1"/>
          </p:cNvSpPr>
          <p:nvPr>
            <p:ph type="body" sz="quarter" idx="18"/>
          </p:nvPr>
        </p:nvSpPr>
        <p:spPr>
          <a:xfrm>
            <a:off x="6239804" y="3892731"/>
            <a:ext cx="2532888" cy="1975104"/>
          </a:xfrm>
          <a:solidFill>
            <a:schemeClr val="accent6"/>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19" name="Text Placeholder 6"/>
          <p:cNvSpPr>
            <a:spLocks noGrp="1"/>
          </p:cNvSpPr>
          <p:nvPr>
            <p:ph type="body" sz="quarter" idx="19"/>
          </p:nvPr>
        </p:nvSpPr>
        <p:spPr>
          <a:xfrm>
            <a:off x="9054905" y="3892731"/>
            <a:ext cx="2532888" cy="1975104"/>
          </a:xfrm>
          <a:solidFill>
            <a:srgbClr val="81A2AA"/>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20" name="Text Placeholder 6"/>
          <p:cNvSpPr>
            <a:spLocks noGrp="1"/>
          </p:cNvSpPr>
          <p:nvPr>
            <p:ph type="body" sz="quarter" idx="20"/>
          </p:nvPr>
        </p:nvSpPr>
        <p:spPr>
          <a:xfrm>
            <a:off x="3424702" y="3892731"/>
            <a:ext cx="2532888" cy="1975104"/>
          </a:xfrm>
          <a:solidFill>
            <a:srgbClr val="475A64"/>
          </a:solidFill>
        </p:spPr>
        <p:txBody>
          <a:bodyPr lIns="274320" tIns="274320" rIns="274320" bIns="274320">
            <a:noAutofit/>
          </a:bodyPr>
          <a:lstStyle>
            <a:lvl1pPr>
              <a:defRPr sz="1800" b="0">
                <a:solidFill>
                  <a:schemeClr val="bg2"/>
                </a:solidFill>
              </a:defRPr>
            </a:lvl1pPr>
          </a:lstStyle>
          <a:p>
            <a:pPr lvl="0"/>
            <a:r>
              <a:rPr lang="en-US"/>
              <a:t>Edit Master text styles</a:t>
            </a:r>
          </a:p>
        </p:txBody>
      </p:sp>
      <p:sp>
        <p:nvSpPr>
          <p:cNvPr id="5" name="Footer Placeholder 4"/>
          <p:cNvSpPr>
            <a:spLocks noGrp="1"/>
          </p:cNvSpPr>
          <p:nvPr>
            <p:ph type="ftr" sz="quarter" idx="21"/>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2"/>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869816" y="2830068"/>
            <a:ext cx="3051552" cy="3035456"/>
          </a:xfrm>
          <a:noFill/>
        </p:spPr>
        <p:txBody>
          <a:bodyPr lIns="0" tIns="91440" rIns="0" bIns="0">
            <a:noAutofit/>
          </a:bodyPr>
          <a:lstStyle>
            <a:lvl1pPr>
              <a:defRPr sz="2400" b="0">
                <a:solidFill>
                  <a:schemeClr val="tx1"/>
                </a:solidFill>
              </a:defRPr>
            </a:lvl1pPr>
          </a:lstStyle>
          <a:p>
            <a:pPr lvl="0"/>
            <a:r>
              <a:rPr lang="en-US"/>
              <a:t>Edit Master text styles</a:t>
            </a:r>
          </a:p>
        </p:txBody>
      </p:sp>
      <p:sp>
        <p:nvSpPr>
          <p:cNvPr id="15" name="Text Placeholder 6"/>
          <p:cNvSpPr>
            <a:spLocks noGrp="1"/>
          </p:cNvSpPr>
          <p:nvPr>
            <p:ph type="body" sz="quarter" idx="14"/>
          </p:nvPr>
        </p:nvSpPr>
        <p:spPr>
          <a:xfrm>
            <a:off x="4699694" y="2830068"/>
            <a:ext cx="3051552" cy="3035456"/>
          </a:xfrm>
          <a:noFill/>
        </p:spPr>
        <p:txBody>
          <a:bodyPr lIns="0" tIns="91440" rIns="0" bIns="0">
            <a:noAutofit/>
          </a:bodyPr>
          <a:lstStyle>
            <a:lvl1pPr>
              <a:defRPr sz="2400" b="0">
                <a:solidFill>
                  <a:schemeClr val="tx1"/>
                </a:solidFill>
              </a:defRPr>
            </a:lvl1pPr>
          </a:lstStyle>
          <a:p>
            <a:pPr lvl="0"/>
            <a:r>
              <a:rPr lang="en-US"/>
              <a:t>Edit Master text styles</a:t>
            </a:r>
          </a:p>
        </p:txBody>
      </p:sp>
      <p:sp>
        <p:nvSpPr>
          <p:cNvPr id="17" name="Text Placeholder 6"/>
          <p:cNvSpPr>
            <a:spLocks noGrp="1"/>
          </p:cNvSpPr>
          <p:nvPr>
            <p:ph type="body" sz="quarter" idx="15"/>
          </p:nvPr>
        </p:nvSpPr>
        <p:spPr>
          <a:xfrm>
            <a:off x="8529572" y="2830068"/>
            <a:ext cx="3051552" cy="3035456"/>
          </a:xfrm>
          <a:noFill/>
        </p:spPr>
        <p:txBody>
          <a:bodyPr lIns="0" tIns="91440" rIns="0" bIns="0">
            <a:noAutofit/>
          </a:bodyPr>
          <a:lstStyle>
            <a:lvl1pPr>
              <a:defRPr sz="2400" b="0">
                <a:solidFill>
                  <a:schemeClr val="tx1"/>
                </a:solidFill>
              </a:defRPr>
            </a:lvl1pPr>
          </a:lstStyle>
          <a:p>
            <a:pPr lvl="0"/>
            <a:r>
              <a:rPr lang="en-US"/>
              <a:t>Edit Master text styles</a:t>
            </a:r>
          </a:p>
        </p:txBody>
      </p:sp>
      <p:sp>
        <p:nvSpPr>
          <p:cNvPr id="5" name="TextBox 4"/>
          <p:cNvSpPr txBox="1"/>
          <p:nvPr userDrawn="1"/>
        </p:nvSpPr>
        <p:spPr>
          <a:xfrm>
            <a:off x="619225" y="1600200"/>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1</a:t>
            </a:r>
          </a:p>
        </p:txBody>
      </p:sp>
      <p:sp>
        <p:nvSpPr>
          <p:cNvPr id="14" name="TextBox 13"/>
          <p:cNvSpPr txBox="1"/>
          <p:nvPr userDrawn="1"/>
        </p:nvSpPr>
        <p:spPr>
          <a:xfrm>
            <a:off x="4439812" y="1600200"/>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2</a:t>
            </a:r>
          </a:p>
        </p:txBody>
      </p:sp>
      <p:sp>
        <p:nvSpPr>
          <p:cNvPr id="16" name="TextBox 15"/>
          <p:cNvSpPr txBox="1"/>
          <p:nvPr userDrawn="1"/>
        </p:nvSpPr>
        <p:spPr>
          <a:xfrm>
            <a:off x="8270950" y="1600201"/>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3</a:t>
            </a:r>
          </a:p>
        </p:txBody>
      </p:sp>
      <p:cxnSp>
        <p:nvCxnSpPr>
          <p:cNvPr id="8" name="Straight Connector 7"/>
          <p:cNvCxnSpPr>
            <a:stCxn id="5" idx="6"/>
            <a:endCxn id="14" idx="2"/>
          </p:cNvCxnSpPr>
          <p:nvPr userDrawn="1"/>
        </p:nvCxnSpPr>
        <p:spPr>
          <a:xfrm>
            <a:off x="1138989" y="1859876"/>
            <a:ext cx="33008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4"/>
          </p:cNvCxnSpPr>
          <p:nvPr userDrawn="1"/>
        </p:nvCxnSpPr>
        <p:spPr>
          <a:xfrm>
            <a:off x="879107" y="2119551"/>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699694" y="2119550"/>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529572" y="2119550"/>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 idx="6"/>
            <a:endCxn id="16" idx="2"/>
          </p:cNvCxnSpPr>
          <p:nvPr userDrawn="1"/>
        </p:nvCxnSpPr>
        <p:spPr>
          <a:xfrm>
            <a:off x="4959576" y="1859876"/>
            <a:ext cx="3311374"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a:t>COVID-2019 | March 2020 | Aptiv Confidential</a:t>
            </a:r>
            <a:endParaRPr lang="en-US" dirty="0"/>
          </a:p>
        </p:txBody>
      </p:sp>
      <p:sp>
        <p:nvSpPr>
          <p:cNvPr id="4" name="Slide Number Placeholder 3"/>
          <p:cNvSpPr>
            <a:spLocks noGrp="1"/>
          </p:cNvSpPr>
          <p:nvPr>
            <p:ph type="sldNum" sz="quarter" idx="17"/>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838195" y="2819402"/>
            <a:ext cx="2246651" cy="3047998"/>
          </a:xfrm>
        </p:spPr>
        <p:txBody>
          <a:bodyPr tIns="91440">
            <a:noAutofit/>
          </a:bodyPr>
          <a:lstStyle>
            <a:lvl1pPr>
              <a:defRPr sz="2000" b="0"/>
            </a:lvl1pPr>
          </a:lstStyle>
          <a:p>
            <a:pPr lvl="0"/>
            <a:r>
              <a:rPr lang="en-US"/>
              <a:t>Edit Master text styles</a:t>
            </a:r>
          </a:p>
        </p:txBody>
      </p:sp>
      <p:sp>
        <p:nvSpPr>
          <p:cNvPr id="15" name="Text Placeholder 6"/>
          <p:cNvSpPr>
            <a:spLocks noGrp="1"/>
          </p:cNvSpPr>
          <p:nvPr>
            <p:ph type="body" sz="quarter" idx="14"/>
          </p:nvPr>
        </p:nvSpPr>
        <p:spPr>
          <a:xfrm>
            <a:off x="3671201" y="2819402"/>
            <a:ext cx="2246651" cy="3047998"/>
          </a:xfrm>
        </p:spPr>
        <p:txBody>
          <a:bodyPr tIns="91440">
            <a:noAutofit/>
          </a:bodyPr>
          <a:lstStyle>
            <a:lvl1pPr>
              <a:defRPr sz="2000" b="0"/>
            </a:lvl1pPr>
          </a:lstStyle>
          <a:p>
            <a:pPr lvl="0"/>
            <a:r>
              <a:rPr lang="en-US"/>
              <a:t>Edit Master text styles</a:t>
            </a:r>
          </a:p>
        </p:txBody>
      </p:sp>
      <p:sp>
        <p:nvSpPr>
          <p:cNvPr id="17" name="Text Placeholder 6"/>
          <p:cNvSpPr>
            <a:spLocks noGrp="1"/>
          </p:cNvSpPr>
          <p:nvPr>
            <p:ph type="body" sz="quarter" idx="15"/>
          </p:nvPr>
        </p:nvSpPr>
        <p:spPr>
          <a:xfrm>
            <a:off x="6502743" y="2819398"/>
            <a:ext cx="2246651" cy="3048002"/>
          </a:xfrm>
        </p:spPr>
        <p:txBody>
          <a:bodyPr tIns="91440">
            <a:noAutofit/>
          </a:bodyPr>
          <a:lstStyle>
            <a:lvl1pPr>
              <a:defRPr sz="2000" b="0"/>
            </a:lvl1pPr>
          </a:lstStyle>
          <a:p>
            <a:pPr lvl="0"/>
            <a:r>
              <a:rPr lang="en-US"/>
              <a:t>Edit Master text styles</a:t>
            </a:r>
          </a:p>
        </p:txBody>
      </p:sp>
      <p:sp>
        <p:nvSpPr>
          <p:cNvPr id="12" name="Text Placeholder 6"/>
          <p:cNvSpPr>
            <a:spLocks noGrp="1"/>
          </p:cNvSpPr>
          <p:nvPr>
            <p:ph type="body" sz="quarter" idx="16"/>
          </p:nvPr>
        </p:nvSpPr>
        <p:spPr>
          <a:xfrm>
            <a:off x="9335749" y="2819398"/>
            <a:ext cx="2246651" cy="3048002"/>
          </a:xfrm>
        </p:spPr>
        <p:txBody>
          <a:bodyPr tIns="91440">
            <a:noAutofit/>
          </a:bodyPr>
          <a:lstStyle>
            <a:lvl1pPr>
              <a:defRPr sz="2000" b="0"/>
            </a:lvl1pPr>
          </a:lstStyle>
          <a:p>
            <a:pPr lvl="0"/>
            <a:r>
              <a:rPr lang="en-US"/>
              <a:t>Edit Master text styles</a:t>
            </a:r>
          </a:p>
        </p:txBody>
      </p:sp>
      <p:sp>
        <p:nvSpPr>
          <p:cNvPr id="14" name="TextBox 13"/>
          <p:cNvSpPr txBox="1"/>
          <p:nvPr userDrawn="1"/>
        </p:nvSpPr>
        <p:spPr>
          <a:xfrm>
            <a:off x="619225" y="1600200"/>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1</a:t>
            </a:r>
          </a:p>
        </p:txBody>
      </p:sp>
      <p:sp>
        <p:nvSpPr>
          <p:cNvPr id="16" name="TextBox 15"/>
          <p:cNvSpPr txBox="1"/>
          <p:nvPr userDrawn="1"/>
        </p:nvSpPr>
        <p:spPr>
          <a:xfrm>
            <a:off x="3446056" y="160019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2</a:t>
            </a:r>
          </a:p>
        </p:txBody>
      </p:sp>
      <p:sp>
        <p:nvSpPr>
          <p:cNvPr id="19" name="TextBox 18"/>
          <p:cNvSpPr txBox="1"/>
          <p:nvPr userDrawn="1"/>
        </p:nvSpPr>
        <p:spPr>
          <a:xfrm>
            <a:off x="6274148" y="1600200"/>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3</a:t>
            </a:r>
          </a:p>
        </p:txBody>
      </p:sp>
      <p:cxnSp>
        <p:nvCxnSpPr>
          <p:cNvPr id="24" name="Straight Connector 23"/>
          <p:cNvCxnSpPr/>
          <p:nvPr userDrawn="1"/>
        </p:nvCxnSpPr>
        <p:spPr>
          <a:xfrm>
            <a:off x="879107" y="2119551"/>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705938" y="2119548"/>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532770" y="2119549"/>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a:stCxn id="14" idx="6"/>
            <a:endCxn id="16" idx="2"/>
          </p:cNvCxnSpPr>
          <p:nvPr userDrawn="1"/>
        </p:nvCxnSpPr>
        <p:spPr>
          <a:xfrm flipV="1">
            <a:off x="1138989" y="1859874"/>
            <a:ext cx="2307067"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 name="TextBox 613"/>
          <p:cNvSpPr txBox="1"/>
          <p:nvPr userDrawn="1"/>
        </p:nvSpPr>
        <p:spPr>
          <a:xfrm>
            <a:off x="9100979" y="1609940"/>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4</a:t>
            </a:r>
          </a:p>
        </p:txBody>
      </p:sp>
      <p:cxnSp>
        <p:nvCxnSpPr>
          <p:cNvPr id="615" name="Straight Connector 614"/>
          <p:cNvCxnSpPr/>
          <p:nvPr userDrawn="1"/>
        </p:nvCxnSpPr>
        <p:spPr>
          <a:xfrm>
            <a:off x="9359601" y="2129289"/>
            <a:ext cx="0" cy="699849"/>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6" idx="6"/>
            <a:endCxn id="19" idx="2"/>
          </p:cNvCxnSpPr>
          <p:nvPr userDrawn="1"/>
        </p:nvCxnSpPr>
        <p:spPr>
          <a:xfrm>
            <a:off x="3965820" y="1859874"/>
            <a:ext cx="2308328" cy="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6"/>
            <a:endCxn id="614" idx="2"/>
          </p:cNvCxnSpPr>
          <p:nvPr userDrawn="1"/>
        </p:nvCxnSpPr>
        <p:spPr>
          <a:xfrm>
            <a:off x="6793912" y="1859876"/>
            <a:ext cx="2307067" cy="97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ste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875156" y="1610136"/>
            <a:ext cx="3054096" cy="1517904"/>
          </a:xfrm>
        </p:spPr>
        <p:txBody>
          <a:bodyPr tIns="0" bIns="91440" anchor="b">
            <a:noAutofit/>
          </a:bodyPr>
          <a:lstStyle>
            <a:lvl1pPr>
              <a:defRPr sz="1800" b="0"/>
            </a:lvl1pPr>
          </a:lstStyle>
          <a:p>
            <a:pPr lvl="0"/>
            <a:r>
              <a:rPr lang="en-US"/>
              <a:t>Edit Master text styles</a:t>
            </a:r>
          </a:p>
        </p:txBody>
      </p:sp>
      <p:sp>
        <p:nvSpPr>
          <p:cNvPr id="12" name="Text Placeholder 6"/>
          <p:cNvSpPr>
            <a:spLocks noGrp="1"/>
          </p:cNvSpPr>
          <p:nvPr>
            <p:ph type="body" sz="quarter" idx="16"/>
          </p:nvPr>
        </p:nvSpPr>
        <p:spPr>
          <a:xfrm>
            <a:off x="8547651" y="1610136"/>
            <a:ext cx="3054096" cy="1517904"/>
          </a:xfrm>
        </p:spPr>
        <p:txBody>
          <a:bodyPr tIns="0" bIns="91440" anchor="b">
            <a:noAutofit/>
          </a:bodyPr>
          <a:lstStyle>
            <a:lvl1pPr>
              <a:defRPr sz="1800" b="0"/>
            </a:lvl1pPr>
          </a:lstStyle>
          <a:p>
            <a:pPr lvl="0"/>
            <a:r>
              <a:rPr lang="en-US"/>
              <a:t>Edit Master text styles</a:t>
            </a:r>
          </a:p>
        </p:txBody>
      </p:sp>
      <p:sp>
        <p:nvSpPr>
          <p:cNvPr id="14" name="TextBox 13"/>
          <p:cNvSpPr txBox="1"/>
          <p:nvPr userDrawn="1"/>
        </p:nvSpPr>
        <p:spPr>
          <a:xfrm>
            <a:off x="635414" y="360172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1</a:t>
            </a:r>
          </a:p>
        </p:txBody>
      </p:sp>
      <p:sp>
        <p:nvSpPr>
          <p:cNvPr id="16" name="TextBox 15"/>
          <p:cNvSpPr txBox="1"/>
          <p:nvPr userDrawn="1"/>
        </p:nvSpPr>
        <p:spPr>
          <a:xfrm>
            <a:off x="2550160" y="360172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2</a:t>
            </a:r>
          </a:p>
        </p:txBody>
      </p:sp>
      <p:sp>
        <p:nvSpPr>
          <p:cNvPr id="19" name="TextBox 18"/>
          <p:cNvSpPr txBox="1"/>
          <p:nvPr userDrawn="1"/>
        </p:nvSpPr>
        <p:spPr>
          <a:xfrm>
            <a:off x="4464906" y="360172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3</a:t>
            </a:r>
          </a:p>
        </p:txBody>
      </p:sp>
      <p:cxnSp>
        <p:nvCxnSpPr>
          <p:cNvPr id="24" name="Straight Connector 23"/>
          <p:cNvCxnSpPr/>
          <p:nvPr userDrawn="1"/>
        </p:nvCxnSpPr>
        <p:spPr>
          <a:xfrm flipV="1">
            <a:off x="895296" y="3145387"/>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810042" y="4118716"/>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14" name="TextBox 613"/>
          <p:cNvSpPr txBox="1"/>
          <p:nvPr userDrawn="1"/>
        </p:nvSpPr>
        <p:spPr>
          <a:xfrm>
            <a:off x="6379652" y="360172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4</a:t>
            </a:r>
          </a:p>
        </p:txBody>
      </p:sp>
      <p:cxnSp>
        <p:nvCxnSpPr>
          <p:cNvPr id="615" name="Straight Connector 614"/>
          <p:cNvCxnSpPr/>
          <p:nvPr userDrawn="1"/>
        </p:nvCxnSpPr>
        <p:spPr>
          <a:xfrm>
            <a:off x="6639534" y="4118716"/>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4724788" y="3145387"/>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 name="Text Placeholder 6"/>
          <p:cNvSpPr>
            <a:spLocks noGrp="1"/>
          </p:cNvSpPr>
          <p:nvPr>
            <p:ph type="body" sz="quarter" idx="17"/>
          </p:nvPr>
        </p:nvSpPr>
        <p:spPr>
          <a:xfrm>
            <a:off x="4711404" y="1610136"/>
            <a:ext cx="3054096" cy="1517904"/>
          </a:xfrm>
        </p:spPr>
        <p:txBody>
          <a:bodyPr tIns="0" bIns="91440" anchor="b">
            <a:noAutofit/>
          </a:bodyPr>
          <a:lstStyle>
            <a:lvl1pPr>
              <a:defRPr sz="1800" b="0"/>
            </a:lvl1pPr>
          </a:lstStyle>
          <a:p>
            <a:pPr lvl="0"/>
            <a:r>
              <a:rPr lang="en-US"/>
              <a:t>Edit Master text styles</a:t>
            </a:r>
          </a:p>
        </p:txBody>
      </p:sp>
      <p:sp>
        <p:nvSpPr>
          <p:cNvPr id="30" name="TextBox 29"/>
          <p:cNvSpPr txBox="1"/>
          <p:nvPr userDrawn="1"/>
        </p:nvSpPr>
        <p:spPr>
          <a:xfrm>
            <a:off x="8294396" y="3601728"/>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5</a:t>
            </a:r>
          </a:p>
        </p:txBody>
      </p:sp>
      <p:cxnSp>
        <p:nvCxnSpPr>
          <p:cNvPr id="31" name="Straight Connector 30"/>
          <p:cNvCxnSpPr/>
          <p:nvPr userDrawn="1"/>
        </p:nvCxnSpPr>
        <p:spPr>
          <a:xfrm flipV="1">
            <a:off x="8554278" y="3145387"/>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18"/>
          </p:nvPr>
        </p:nvSpPr>
        <p:spPr>
          <a:xfrm>
            <a:off x="2801904" y="4594767"/>
            <a:ext cx="3054096" cy="1517904"/>
          </a:xfrm>
        </p:spPr>
        <p:txBody>
          <a:bodyPr tIns="91440">
            <a:noAutofit/>
          </a:bodyPr>
          <a:lstStyle>
            <a:lvl1pPr>
              <a:defRPr sz="1800" b="0"/>
            </a:lvl1pPr>
          </a:lstStyle>
          <a:p>
            <a:pPr lvl="0"/>
            <a:r>
              <a:rPr lang="en-US"/>
              <a:t>Edit Master text styles</a:t>
            </a:r>
          </a:p>
        </p:txBody>
      </p:sp>
      <p:sp>
        <p:nvSpPr>
          <p:cNvPr id="33" name="Text Placeholder 6"/>
          <p:cNvSpPr>
            <a:spLocks noGrp="1"/>
          </p:cNvSpPr>
          <p:nvPr>
            <p:ph type="body" sz="quarter" idx="19"/>
          </p:nvPr>
        </p:nvSpPr>
        <p:spPr>
          <a:xfrm>
            <a:off x="6638152" y="4594767"/>
            <a:ext cx="3054096" cy="1517904"/>
          </a:xfrm>
        </p:spPr>
        <p:txBody>
          <a:bodyPr tIns="91440">
            <a:noAutofit/>
          </a:bodyPr>
          <a:lstStyle>
            <a:lvl1pPr>
              <a:defRPr sz="1800" b="0"/>
            </a:lvl1pPr>
          </a:lstStyle>
          <a:p>
            <a:pPr lvl="0"/>
            <a:r>
              <a:rPr lang="en-US"/>
              <a:t>Edit Master text styles</a:t>
            </a:r>
          </a:p>
        </p:txBody>
      </p:sp>
      <p:cxnSp>
        <p:nvCxnSpPr>
          <p:cNvPr id="8" name="Straight Connector 7"/>
          <p:cNvCxnSpPr>
            <a:stCxn id="14" idx="6"/>
            <a:endCxn id="16" idx="2"/>
          </p:cNvCxnSpPr>
          <p:nvPr userDrawn="1"/>
        </p:nvCxnSpPr>
        <p:spPr>
          <a:xfrm>
            <a:off x="1155178" y="3861404"/>
            <a:ext cx="13949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6" idx="6"/>
            <a:endCxn id="19" idx="2"/>
          </p:cNvCxnSpPr>
          <p:nvPr userDrawn="1"/>
        </p:nvCxnSpPr>
        <p:spPr>
          <a:xfrm>
            <a:off x="3069924" y="3861404"/>
            <a:ext cx="13949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9" idx="6"/>
            <a:endCxn id="614" idx="2"/>
          </p:cNvCxnSpPr>
          <p:nvPr userDrawn="1"/>
        </p:nvCxnSpPr>
        <p:spPr>
          <a:xfrm>
            <a:off x="4984670" y="3861404"/>
            <a:ext cx="139498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14" idx="6"/>
            <a:endCxn id="30" idx="2"/>
          </p:cNvCxnSpPr>
          <p:nvPr userDrawn="1"/>
        </p:nvCxnSpPr>
        <p:spPr>
          <a:xfrm>
            <a:off x="6899416" y="3861404"/>
            <a:ext cx="13949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20"/>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ste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881407" y="1611081"/>
            <a:ext cx="2562557" cy="1517904"/>
          </a:xfrm>
        </p:spPr>
        <p:txBody>
          <a:bodyPr tIns="0" bIns="91440" anchor="b">
            <a:noAutofit/>
          </a:bodyPr>
          <a:lstStyle>
            <a:lvl1pPr>
              <a:defRPr sz="1600" b="0"/>
            </a:lvl1pPr>
          </a:lstStyle>
          <a:p>
            <a:pPr lvl="0"/>
            <a:r>
              <a:rPr lang="en-US"/>
              <a:t>Edit Master text styles</a:t>
            </a:r>
          </a:p>
        </p:txBody>
      </p:sp>
      <p:sp>
        <p:nvSpPr>
          <p:cNvPr id="12" name="Text Placeholder 6"/>
          <p:cNvSpPr>
            <a:spLocks noGrp="1"/>
          </p:cNvSpPr>
          <p:nvPr>
            <p:ph type="body" sz="quarter" idx="16"/>
          </p:nvPr>
        </p:nvSpPr>
        <p:spPr>
          <a:xfrm>
            <a:off x="7389315" y="1611081"/>
            <a:ext cx="2562557" cy="1517904"/>
          </a:xfrm>
        </p:spPr>
        <p:txBody>
          <a:bodyPr tIns="0" bIns="91440" anchor="b">
            <a:noAutofit/>
          </a:bodyPr>
          <a:lstStyle>
            <a:lvl1pPr>
              <a:defRPr sz="1600" b="0"/>
            </a:lvl1pPr>
          </a:lstStyle>
          <a:p>
            <a:pPr lvl="0"/>
            <a:r>
              <a:rPr lang="en-US"/>
              <a:t>Edit Master text styles</a:t>
            </a:r>
          </a:p>
        </p:txBody>
      </p:sp>
      <p:sp>
        <p:nvSpPr>
          <p:cNvPr id="14" name="TextBox 13"/>
          <p:cNvSpPr txBox="1"/>
          <p:nvPr userDrawn="1"/>
        </p:nvSpPr>
        <p:spPr>
          <a:xfrm>
            <a:off x="635414"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1</a:t>
            </a:r>
          </a:p>
        </p:txBody>
      </p:sp>
      <p:sp>
        <p:nvSpPr>
          <p:cNvPr id="16" name="TextBox 15"/>
          <p:cNvSpPr txBox="1"/>
          <p:nvPr userDrawn="1"/>
        </p:nvSpPr>
        <p:spPr>
          <a:xfrm>
            <a:off x="2263193"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2</a:t>
            </a:r>
          </a:p>
        </p:txBody>
      </p:sp>
      <p:sp>
        <p:nvSpPr>
          <p:cNvPr id="19" name="TextBox 18"/>
          <p:cNvSpPr txBox="1"/>
          <p:nvPr userDrawn="1"/>
        </p:nvSpPr>
        <p:spPr>
          <a:xfrm>
            <a:off x="3890972"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3</a:t>
            </a:r>
          </a:p>
        </p:txBody>
      </p:sp>
      <p:cxnSp>
        <p:nvCxnSpPr>
          <p:cNvPr id="24" name="Straight Connector 23"/>
          <p:cNvCxnSpPr/>
          <p:nvPr userDrawn="1"/>
        </p:nvCxnSpPr>
        <p:spPr>
          <a:xfrm flipV="1">
            <a:off x="895296" y="3145387"/>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08384" y="4118716"/>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614" name="TextBox 613"/>
          <p:cNvSpPr txBox="1"/>
          <p:nvPr userDrawn="1"/>
        </p:nvSpPr>
        <p:spPr>
          <a:xfrm>
            <a:off x="5518751"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4</a:t>
            </a:r>
          </a:p>
        </p:txBody>
      </p:sp>
      <p:cxnSp>
        <p:nvCxnSpPr>
          <p:cNvPr id="615" name="Straight Connector 614"/>
          <p:cNvCxnSpPr/>
          <p:nvPr userDrawn="1"/>
        </p:nvCxnSpPr>
        <p:spPr>
          <a:xfrm>
            <a:off x="5773725" y="4118716"/>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4155763" y="3143024"/>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 name="Text Placeholder 6"/>
          <p:cNvSpPr>
            <a:spLocks noGrp="1"/>
          </p:cNvSpPr>
          <p:nvPr>
            <p:ph type="body" sz="quarter" idx="17"/>
          </p:nvPr>
        </p:nvSpPr>
        <p:spPr>
          <a:xfrm>
            <a:off x="4135361" y="1611081"/>
            <a:ext cx="2562557" cy="1517904"/>
          </a:xfrm>
        </p:spPr>
        <p:txBody>
          <a:bodyPr tIns="0" bIns="91440" anchor="b">
            <a:noAutofit/>
          </a:bodyPr>
          <a:lstStyle>
            <a:lvl1pPr>
              <a:defRPr sz="1600" b="0"/>
            </a:lvl1pPr>
          </a:lstStyle>
          <a:p>
            <a:pPr lvl="0"/>
            <a:r>
              <a:rPr lang="en-US"/>
              <a:t>Edit Master text styles</a:t>
            </a:r>
          </a:p>
        </p:txBody>
      </p:sp>
      <p:sp>
        <p:nvSpPr>
          <p:cNvPr id="30" name="TextBox 29"/>
          <p:cNvSpPr txBox="1"/>
          <p:nvPr userDrawn="1"/>
        </p:nvSpPr>
        <p:spPr>
          <a:xfrm>
            <a:off x="7146530"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5</a:t>
            </a:r>
          </a:p>
        </p:txBody>
      </p:sp>
      <p:cxnSp>
        <p:nvCxnSpPr>
          <p:cNvPr id="31" name="Straight Connector 30"/>
          <p:cNvCxnSpPr/>
          <p:nvPr userDrawn="1"/>
        </p:nvCxnSpPr>
        <p:spPr>
          <a:xfrm flipV="1">
            <a:off x="7416229" y="3143024"/>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18"/>
          </p:nvPr>
        </p:nvSpPr>
        <p:spPr>
          <a:xfrm>
            <a:off x="2508384" y="4595712"/>
            <a:ext cx="2562557" cy="1517904"/>
          </a:xfrm>
        </p:spPr>
        <p:txBody>
          <a:bodyPr tIns="91440">
            <a:noAutofit/>
          </a:bodyPr>
          <a:lstStyle>
            <a:lvl1pPr>
              <a:defRPr sz="1600" b="0"/>
            </a:lvl1pPr>
          </a:lstStyle>
          <a:p>
            <a:pPr lvl="0"/>
            <a:r>
              <a:rPr lang="en-US"/>
              <a:t>Edit Master text styles</a:t>
            </a:r>
          </a:p>
        </p:txBody>
      </p:sp>
      <p:sp>
        <p:nvSpPr>
          <p:cNvPr id="33" name="Text Placeholder 6"/>
          <p:cNvSpPr>
            <a:spLocks noGrp="1"/>
          </p:cNvSpPr>
          <p:nvPr>
            <p:ph type="body" sz="quarter" idx="19"/>
          </p:nvPr>
        </p:nvSpPr>
        <p:spPr>
          <a:xfrm>
            <a:off x="5762338" y="4595712"/>
            <a:ext cx="2562557" cy="1517904"/>
          </a:xfrm>
        </p:spPr>
        <p:txBody>
          <a:bodyPr tIns="91440">
            <a:noAutofit/>
          </a:bodyPr>
          <a:lstStyle>
            <a:lvl1pPr>
              <a:defRPr sz="1600" b="0"/>
            </a:lvl1pPr>
          </a:lstStyle>
          <a:p>
            <a:pPr lvl="0"/>
            <a:r>
              <a:rPr lang="en-US"/>
              <a:t>Edit Master text styles</a:t>
            </a:r>
          </a:p>
        </p:txBody>
      </p:sp>
      <p:cxnSp>
        <p:nvCxnSpPr>
          <p:cNvPr id="8" name="Straight Connector 7"/>
          <p:cNvCxnSpPr>
            <a:stCxn id="14" idx="6"/>
            <a:endCxn id="16" idx="2"/>
          </p:cNvCxnSpPr>
          <p:nvPr userDrawn="1"/>
        </p:nvCxnSpPr>
        <p:spPr>
          <a:xfrm>
            <a:off x="1155178" y="3860223"/>
            <a:ext cx="11080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6" idx="6"/>
            <a:endCxn id="19" idx="2"/>
          </p:cNvCxnSpPr>
          <p:nvPr userDrawn="1"/>
        </p:nvCxnSpPr>
        <p:spPr>
          <a:xfrm>
            <a:off x="2782957" y="3860223"/>
            <a:ext cx="11080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9" idx="6"/>
            <a:endCxn id="614" idx="2"/>
          </p:cNvCxnSpPr>
          <p:nvPr userDrawn="1"/>
        </p:nvCxnSpPr>
        <p:spPr>
          <a:xfrm>
            <a:off x="4410736" y="3860223"/>
            <a:ext cx="11080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14" idx="6"/>
            <a:endCxn id="30" idx="2"/>
          </p:cNvCxnSpPr>
          <p:nvPr userDrawn="1"/>
        </p:nvCxnSpPr>
        <p:spPr>
          <a:xfrm>
            <a:off x="6038515" y="3860223"/>
            <a:ext cx="11080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8774308" y="3600547"/>
            <a:ext cx="519764" cy="519351"/>
          </a:xfrm>
          <a:prstGeom prst="ellipse">
            <a:avLst/>
          </a:prstGeom>
          <a:noFill/>
          <a:ln w="19050">
            <a:solidFill>
              <a:schemeClr val="accent1"/>
            </a:solidFill>
          </a:ln>
        </p:spPr>
        <p:txBody>
          <a:bodyPr wrap="square" rtlCol="0" anchor="ctr">
            <a:spAutoFit/>
          </a:bodyPr>
          <a:lstStyle/>
          <a:p>
            <a:pPr algn="ctr"/>
            <a:r>
              <a:rPr lang="en-US" dirty="0">
                <a:solidFill>
                  <a:schemeClr val="accent1"/>
                </a:solidFill>
              </a:rPr>
              <a:t>6</a:t>
            </a:r>
          </a:p>
        </p:txBody>
      </p:sp>
      <p:cxnSp>
        <p:nvCxnSpPr>
          <p:cNvPr id="34" name="Straight Connector 33"/>
          <p:cNvCxnSpPr/>
          <p:nvPr userDrawn="1"/>
        </p:nvCxnSpPr>
        <p:spPr>
          <a:xfrm>
            <a:off x="9034190" y="4121025"/>
            <a:ext cx="0" cy="457200"/>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5" name="Text Placeholder 6"/>
          <p:cNvSpPr>
            <a:spLocks noGrp="1"/>
          </p:cNvSpPr>
          <p:nvPr>
            <p:ph type="body" sz="quarter" idx="20"/>
          </p:nvPr>
        </p:nvSpPr>
        <p:spPr>
          <a:xfrm>
            <a:off x="9016290" y="4575916"/>
            <a:ext cx="2562557" cy="1517904"/>
          </a:xfrm>
        </p:spPr>
        <p:txBody>
          <a:bodyPr tIns="91440">
            <a:noAutofit/>
          </a:bodyPr>
          <a:lstStyle>
            <a:lvl1pPr>
              <a:defRPr sz="1600" b="0"/>
            </a:lvl1pPr>
          </a:lstStyle>
          <a:p>
            <a:pPr lvl="0"/>
            <a:r>
              <a:rPr lang="en-US"/>
              <a:t>Edit Master text styles</a:t>
            </a:r>
          </a:p>
        </p:txBody>
      </p:sp>
      <p:cxnSp>
        <p:nvCxnSpPr>
          <p:cNvPr id="22" name="Straight Connector 21"/>
          <p:cNvCxnSpPr>
            <a:stCxn id="30" idx="6"/>
            <a:endCxn id="26" idx="2"/>
          </p:cNvCxnSpPr>
          <p:nvPr userDrawn="1"/>
        </p:nvCxnSpPr>
        <p:spPr>
          <a:xfrm>
            <a:off x="7666294" y="3860223"/>
            <a:ext cx="110801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21"/>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22"/>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Right Image Full Bleed">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6096000" cy="6858000"/>
          </a:xfrm>
          <a:solidFill>
            <a:schemeClr val="accent4"/>
          </a:solidFill>
        </p:spPr>
        <p:txBody>
          <a:bodyPr/>
          <a:lstStyle/>
          <a:p>
            <a:r>
              <a:rPr lang="en-US"/>
              <a:t>Click icon to add picture</a:t>
            </a:r>
            <a:endParaRPr lang="en-US" dirty="0"/>
          </a:p>
        </p:txBody>
      </p:sp>
      <p:sp>
        <p:nvSpPr>
          <p:cNvPr id="2" name="Title 1"/>
          <p:cNvSpPr>
            <a:spLocks noGrp="1"/>
          </p:cNvSpPr>
          <p:nvPr>
            <p:ph type="title"/>
          </p:nvPr>
        </p:nvSpPr>
        <p:spPr>
          <a:xfrm>
            <a:off x="6400800" y="381001"/>
            <a:ext cx="5181600" cy="923920"/>
          </a:xfrm>
        </p:spPr>
        <p:txBody>
          <a:bodyPr/>
          <a:lstStyle/>
          <a:p>
            <a:r>
              <a:rPr lang="en-US"/>
              <a:t>Click to edit Master title style</a:t>
            </a:r>
            <a:endParaRPr lang="en-US" dirty="0"/>
          </a:p>
        </p:txBody>
      </p:sp>
      <p:sp>
        <p:nvSpPr>
          <p:cNvPr id="11" name="Text Placeholder 10"/>
          <p:cNvSpPr>
            <a:spLocks noGrp="1"/>
          </p:cNvSpPr>
          <p:nvPr>
            <p:ph type="body" sz="quarter" idx="19"/>
          </p:nvPr>
        </p:nvSpPr>
        <p:spPr>
          <a:xfrm>
            <a:off x="6400800" y="1905000"/>
            <a:ext cx="5181600" cy="3962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20"/>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21"/>
          </p:nvPr>
        </p:nvSpPr>
        <p:spPr/>
        <p:txBody>
          <a:bodyPr/>
          <a:lstStyle/>
          <a:p>
            <a:fld id="{B6D1532F-61F1-B941-ACDF-6BC65E0B405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7843" y="6303831"/>
            <a:ext cx="1600200" cy="360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 Out + Right Image Full Bleed">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6096000" cy="6858000"/>
          </a:xfrm>
          <a:solidFill>
            <a:schemeClr val="accent4"/>
          </a:solidFill>
        </p:spPr>
        <p:txBody>
          <a:bodyPr/>
          <a:lstStyle/>
          <a:p>
            <a:r>
              <a:rPr lang="en-US"/>
              <a:t>Click icon to add picture</a:t>
            </a:r>
            <a:endParaRPr lang="en-US" dirty="0"/>
          </a:p>
        </p:txBody>
      </p:sp>
      <p:sp>
        <p:nvSpPr>
          <p:cNvPr id="11" name="Text Placeholder 10"/>
          <p:cNvSpPr>
            <a:spLocks noGrp="1"/>
          </p:cNvSpPr>
          <p:nvPr>
            <p:ph type="body" sz="quarter" idx="19"/>
          </p:nvPr>
        </p:nvSpPr>
        <p:spPr>
          <a:xfrm>
            <a:off x="6400800" y="685800"/>
            <a:ext cx="5181600" cy="5486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20"/>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21"/>
          </p:nvPr>
        </p:nvSpPr>
        <p:spPr/>
        <p:txBody>
          <a:bodyPr/>
          <a:lstStyle/>
          <a:p>
            <a:fld id="{B6D1532F-61F1-B941-ACDF-6BC65E0B405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7843" y="6303831"/>
            <a:ext cx="1600200" cy="360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ack">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609600" y="685800"/>
            <a:ext cx="5486400" cy="2743200"/>
          </a:xfrm>
        </p:spPr>
        <p:txBody>
          <a:bodyPr>
            <a:normAutofit/>
          </a:bodyPr>
          <a:lstStyle>
            <a:lvl1pPr>
              <a:defRPr sz="4800">
                <a:solidFill>
                  <a:schemeClr val="tx1"/>
                </a:solidFill>
              </a:defRPr>
            </a:lvl1pPr>
          </a:lstStyle>
          <a:p>
            <a:pPr lvl="0"/>
            <a:r>
              <a:rPr lang="en-US"/>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7843" y="6303831"/>
            <a:ext cx="1600200" cy="360405"/>
          </a:xfrm>
          <a:prstGeom prst="rect">
            <a:avLst/>
          </a:prstGeom>
        </p:spPr>
      </p:pic>
      <p:sp>
        <p:nvSpPr>
          <p:cNvPr id="2" name="Footer Placeholder 1"/>
          <p:cNvSpPr>
            <a:spLocks noGrp="1"/>
          </p:cNvSpPr>
          <p:nvPr>
            <p:ph type="ftr" sz="quarter" idx="13"/>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14"/>
          </p:nvPr>
        </p:nvSpPr>
        <p:spPr/>
        <p:txBody>
          <a:bodyPr/>
          <a:lstStyle/>
          <a:p>
            <a:fld id="{B6D1532F-61F1-B941-ACDF-6BC65E0B40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content whit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0"/>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content black">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0"/>
          </p:nvPr>
        </p:nvSpPr>
        <p:spPr/>
        <p:txBody>
          <a:bodyPr/>
          <a:lstStyle/>
          <a:p>
            <a:r>
              <a:rPr lang="en-US"/>
              <a:t>COVID-2019 | March 2020 | Aptiv Confidential</a:t>
            </a:r>
            <a:endParaRPr lang="en-US" dirty="0"/>
          </a:p>
        </p:txBody>
      </p:sp>
      <p:sp>
        <p:nvSpPr>
          <p:cNvPr id="7" name="Slide Number Placeholder 6"/>
          <p:cNvSpPr>
            <a:spLocks noGrp="1"/>
          </p:cNvSpPr>
          <p:nvPr>
            <p:ph type="sldNum" sz="quarter" idx="11"/>
          </p:nvPr>
        </p:nvSpPr>
        <p:spPr/>
        <p:txBody>
          <a:bodyPr/>
          <a:lstStyle/>
          <a:p>
            <a:fld id="{B6D1532F-61F1-B941-ACDF-6BC65E0B405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7843" y="6303831"/>
            <a:ext cx="1600200" cy="360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content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accent4"/>
                </a:solidFill>
              </a:defRPr>
            </a:lvl1pPr>
          </a:lstStyle>
          <a:p>
            <a:r>
              <a:rPr lang="en-US"/>
              <a:t>COVID-2019 | March 2020 | Aptiv Confidential</a:t>
            </a:r>
            <a:endParaRPr lang="en-US" dirty="0"/>
          </a:p>
        </p:txBody>
      </p:sp>
      <p:sp>
        <p:nvSpPr>
          <p:cNvPr id="6" name="Slide Number Placeholder 5"/>
          <p:cNvSpPr>
            <a:spLocks noGrp="1"/>
          </p:cNvSpPr>
          <p:nvPr>
            <p:ph type="sldNum" sz="quarter" idx="11"/>
          </p:nvPr>
        </p:nvSpPr>
        <p:spPr/>
        <p:txBody>
          <a:bodyPr/>
          <a:lstStyle>
            <a:lvl1pPr>
              <a:defRPr>
                <a:solidFill>
                  <a:schemeClr val="accent4"/>
                </a:solidFill>
              </a:defRPr>
            </a:lvl1pPr>
          </a:lstStyle>
          <a:p>
            <a:fld id="{B6D1532F-61F1-B941-ACDF-6BC65E0B405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content white + takeawa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0"/>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1"/>
          </p:nvPr>
        </p:nvSpPr>
        <p:spPr/>
        <p:txBody>
          <a:bodyPr/>
          <a:lstStyle/>
          <a:p>
            <a:fld id="{B6D1532F-61F1-B941-ACDF-6BC65E0B4055}" type="slidenum">
              <a:rPr lang="en-US" smtClean="0"/>
              <a:pPr/>
              <a:t>‹#›</a:t>
            </a:fld>
            <a:endParaRPr lang="en-US" dirty="0"/>
          </a:p>
        </p:txBody>
      </p:sp>
      <p:sp>
        <p:nvSpPr>
          <p:cNvPr id="7" name="Content Placeholder 3"/>
          <p:cNvSpPr>
            <a:spLocks noGrp="1"/>
          </p:cNvSpPr>
          <p:nvPr>
            <p:ph sz="quarter" idx="21"/>
          </p:nvPr>
        </p:nvSpPr>
        <p:spPr>
          <a:xfrm>
            <a:off x="609600" y="5562600"/>
            <a:ext cx="10969625" cy="609600"/>
          </a:xfrm>
          <a:solidFill>
            <a:schemeClr val="accent6"/>
          </a:solidFill>
        </p:spPr>
        <p:txBody>
          <a:bodyPr lIns="182880" tIns="182880" rIns="182880" bIns="182880" anchor="ctr">
            <a:normAutofit/>
          </a:bodyPr>
          <a:lstStyle>
            <a:lvl1pPr>
              <a:defRPr sz="2400">
                <a:solidFill>
                  <a:schemeClr val="bg1"/>
                </a:solidFill>
              </a:defRPr>
            </a:lvl1pPr>
          </a:lstStyle>
          <a:p>
            <a:pPr lvl="0"/>
            <a:r>
              <a:rPr lang="en-US"/>
              <a:t>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7843" y="6303831"/>
            <a:ext cx="1600200" cy="360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tiv Master Theme">
    <p:spTree>
      <p:nvGrpSpPr>
        <p:cNvPr id="1" name=""/>
        <p:cNvGrpSpPr/>
        <p:nvPr/>
      </p:nvGrpSpPr>
      <p:grpSpPr>
        <a:xfrm>
          <a:off x="0" y="0"/>
          <a:ext cx="0" cy="0"/>
          <a:chOff x="0" y="0"/>
          <a:chExt cx="0" cy="0"/>
        </a:xfrm>
      </p:grpSpPr>
      <p:sp>
        <p:nvSpPr>
          <p:cNvPr id="8" name="TextBox 7"/>
          <p:cNvSpPr txBox="1"/>
          <p:nvPr userDrawn="1"/>
        </p:nvSpPr>
        <p:spPr>
          <a:xfrm>
            <a:off x="609600" y="396060"/>
            <a:ext cx="3959352" cy="301752"/>
          </a:xfrm>
          <a:prstGeom prst="rect">
            <a:avLst/>
          </a:prstGeom>
          <a:noFill/>
        </p:spPr>
        <p:txBody>
          <a:bodyPr wrap="square" lIns="0" tIns="0" rIns="0" bIns="0" rtlCol="0" anchor="t">
            <a:noAutofit/>
          </a:bodyPr>
          <a:lstStyle/>
          <a:p>
            <a:r>
              <a:rPr lang="en-US" sz="1200" b="1" dirty="0">
                <a:solidFill>
                  <a:schemeClr val="bg1">
                    <a:lumMod val="65000"/>
                  </a:schemeClr>
                </a:solidFill>
              </a:rPr>
              <a:t>PowerPoint Template Quick Reference Guide</a:t>
            </a:r>
          </a:p>
        </p:txBody>
      </p:sp>
      <p:sp>
        <p:nvSpPr>
          <p:cNvPr id="9" name="Rectangle 8"/>
          <p:cNvSpPr/>
          <p:nvPr userDrawn="1"/>
        </p:nvSpPr>
        <p:spPr>
          <a:xfrm>
            <a:off x="609600" y="697811"/>
            <a:ext cx="8229600" cy="603504"/>
          </a:xfrm>
          <a:prstGeom prst="rect">
            <a:avLst/>
          </a:prstGeom>
        </p:spPr>
        <p:txBody>
          <a:bodyPr wrap="none" lIns="0" tIns="0" rIns="0" bIns="0">
            <a:noAutofit/>
          </a:bodyPr>
          <a:lstStyle/>
          <a:p>
            <a:r>
              <a:rPr kumimoji="0" lang="en-US" sz="3600" b="1" i="0" u="none" strike="noStrike" kern="1200" cap="none" spc="0" normalizeH="0" baseline="0" noProof="0" dirty="0">
                <a:ln>
                  <a:noFill/>
                </a:ln>
                <a:solidFill>
                  <a:srgbClr val="000000"/>
                </a:solidFill>
                <a:effectLst/>
                <a:uLnTx/>
                <a:uFillTx/>
                <a:latin typeface="+mn-lt"/>
                <a:ea typeface="+mn-ea"/>
                <a:cs typeface="+mn-cs"/>
              </a:rPr>
              <a:t>Introduction to your template</a:t>
            </a:r>
            <a:endParaRPr lang="en-US" sz="3600" dirty="0"/>
          </a:p>
        </p:txBody>
      </p:sp>
      <p:sp>
        <p:nvSpPr>
          <p:cNvPr id="18" name="TextBox 17"/>
          <p:cNvSpPr txBox="1"/>
          <p:nvPr userDrawn="1"/>
        </p:nvSpPr>
        <p:spPr>
          <a:xfrm>
            <a:off x="609601" y="1924295"/>
            <a:ext cx="5181600" cy="4267200"/>
          </a:xfrm>
          <a:prstGeom prst="rect">
            <a:avLst/>
          </a:prstGeom>
          <a:noFill/>
        </p:spPr>
        <p:txBody>
          <a:bodyPr wrap="square" lIns="0" tIns="0" rIns="0" bIns="0" rtlCol="0">
            <a:no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Your template is called Aptiv Master Theme </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You can access your master theme from the </a:t>
            </a:r>
            <a:r>
              <a:rPr kumimoji="0" lang="en-US" sz="1500" b="1" i="0" u="none" strike="noStrike" kern="1200" cap="none" spc="0" normalizeH="0" baseline="0" noProof="0" dirty="0">
                <a:ln>
                  <a:noFill/>
                </a:ln>
                <a:solidFill>
                  <a:srgbClr val="000000"/>
                </a:solidFill>
                <a:effectLst/>
                <a:uLnTx/>
                <a:uFillTx/>
                <a:latin typeface="+mn-lt"/>
                <a:ea typeface="+mn-ea"/>
                <a:cs typeface="+mn-cs"/>
              </a:rPr>
              <a:t>View</a:t>
            </a:r>
            <a:r>
              <a:rPr kumimoji="0" lang="en-US" sz="1500" b="0" i="0" u="none" strike="noStrike" kern="1200" cap="none" spc="0" normalizeH="0" baseline="0" noProof="0" dirty="0">
                <a:ln>
                  <a:noFill/>
                </a:ln>
                <a:solidFill>
                  <a:srgbClr val="000000"/>
                </a:solidFill>
                <a:effectLst/>
                <a:uLnTx/>
                <a:uFillTx/>
                <a:latin typeface="+mn-lt"/>
                <a:ea typeface="+mn-ea"/>
                <a:cs typeface="+mn-cs"/>
              </a:rPr>
              <a:t> tab by selecting </a:t>
            </a:r>
            <a:r>
              <a:rPr kumimoji="0" lang="en-US" sz="1500" b="1" i="0" u="none" strike="noStrike" kern="1200" cap="none" spc="0" normalizeH="0" baseline="0" noProof="0" dirty="0">
                <a:ln>
                  <a:noFill/>
                </a:ln>
                <a:solidFill>
                  <a:srgbClr val="000000"/>
                </a:solidFill>
                <a:effectLst/>
                <a:uLnTx/>
                <a:uFillTx/>
                <a:latin typeface="+mn-lt"/>
                <a:ea typeface="+mn-ea"/>
                <a:cs typeface="+mn-cs"/>
              </a:rPr>
              <a:t>Master Slide</a:t>
            </a:r>
            <a:r>
              <a:rPr kumimoji="0" lang="en-US" sz="1500" b="0" i="0" u="none" strike="noStrike" kern="1200" cap="none" spc="0" normalizeH="0" baseline="0" noProof="0" dirty="0">
                <a:ln>
                  <a:noFill/>
                </a:ln>
                <a:solidFill>
                  <a:srgbClr val="000000"/>
                </a:solidFill>
                <a:effectLst/>
                <a:uLnTx/>
                <a:uFillTx/>
                <a:latin typeface="+mn-lt"/>
                <a:ea typeface="+mn-ea"/>
                <a:cs typeface="+mn-cs"/>
              </a:rPr>
              <a:t>. The Aptiv Master Theme contains all of the layouts for building your presentations. </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It is not recommended that you make modifications to your slide layouts from this section. </a:t>
            </a:r>
            <a:r>
              <a:rPr kumimoji="0" lang="en-US" sz="1500" b="0" i="0" u="sng" strike="noStrike" kern="1200" cap="none" spc="0" normalizeH="0" baseline="0" noProof="0" dirty="0">
                <a:ln>
                  <a:noFill/>
                </a:ln>
                <a:solidFill>
                  <a:srgbClr val="000000"/>
                </a:solidFill>
                <a:effectLst/>
                <a:uLnTx/>
                <a:uFillTx/>
                <a:latin typeface="+mn-lt"/>
                <a:ea typeface="+mn-ea"/>
                <a:cs typeface="+mn-cs"/>
              </a:rPr>
              <a:t>Also, never add content in Master Slide view</a:t>
            </a:r>
            <a:r>
              <a:rPr kumimoji="0" lang="en-US" sz="1500" b="0" i="0" u="none" strike="noStrike" kern="1200" cap="none" spc="0" normalizeH="0" baseline="0" noProof="0" dirty="0">
                <a:ln>
                  <a:noFill/>
                </a:ln>
                <a:solidFill>
                  <a:srgbClr val="000000"/>
                </a:solidFill>
                <a:effectLst/>
                <a:uLnTx/>
                <a:uFillTx/>
                <a:latin typeface="+mn-lt"/>
                <a:ea typeface="+mn-ea"/>
                <a:cs typeface="+mn-cs"/>
              </a:rPr>
              <a:t>.</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Instead, choose layouts from the Aptiv Master Theme and add content from </a:t>
            </a:r>
            <a:r>
              <a:rPr kumimoji="0" lang="en-US" sz="1500" b="1" i="0" u="none" strike="noStrike" kern="1200" cap="none" spc="0" normalizeH="0" baseline="0" noProof="0" dirty="0">
                <a:ln>
                  <a:noFill/>
                </a:ln>
                <a:solidFill>
                  <a:srgbClr val="000000"/>
                </a:solidFill>
                <a:effectLst/>
                <a:uLnTx/>
                <a:uFillTx/>
                <a:latin typeface="+mn-lt"/>
                <a:ea typeface="+mn-ea"/>
                <a:cs typeface="+mn-cs"/>
              </a:rPr>
              <a:t>Normal View</a:t>
            </a:r>
            <a:r>
              <a:rPr kumimoji="0" lang="en-US" sz="1500" b="0" i="0" u="none" strike="noStrike" kern="1200" cap="none" spc="0" normalizeH="0" baseline="0" noProof="0" dirty="0">
                <a:ln>
                  <a:noFill/>
                </a:ln>
                <a:solidFill>
                  <a:srgbClr val="000000"/>
                </a:solidFill>
                <a:effectLst/>
                <a:uLnTx/>
                <a:uFillTx/>
                <a:latin typeface="+mn-lt"/>
                <a:ea typeface="+mn-ea"/>
                <a:cs typeface="+mn-cs"/>
              </a:rPr>
              <a:t>. Use this quick reference guide to help choose your layouts, add content, and format text and content elements. </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Easy color and margin guides are built into your themes, however these will not be viewable in Slide Show mode, when printed or exported to PDF.</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095999" y="1924295"/>
            <a:ext cx="5486401" cy="3943105"/>
          </a:xfrm>
          <a:prstGeom prst="rect">
            <a:avLst/>
          </a:prstGeom>
          <a:effectLst>
            <a:outerShdw blurRad="50800" dist="38100" dir="2700000" algn="tl" rotWithShape="0">
              <a:prstClr val="black">
                <a:alpha val="25000"/>
              </a:prstClr>
            </a:outerShdw>
          </a:effectLst>
        </p:spPr>
      </p:pic>
      <p:sp>
        <p:nvSpPr>
          <p:cNvPr id="11" name="Rectangle 10"/>
          <p:cNvSpPr/>
          <p:nvPr userDrawn="1"/>
        </p:nvSpPr>
        <p:spPr>
          <a:xfrm>
            <a:off x="7648516" y="2351426"/>
            <a:ext cx="423873" cy="580972"/>
          </a:xfrm>
          <a:prstGeom prst="rect">
            <a:avLst/>
          </a:prstGeom>
          <a:solidFill>
            <a:schemeClr val="accent1">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1"/>
              </a:solidFill>
            </a:endParaRPr>
          </a:p>
        </p:txBody>
      </p:sp>
      <p:sp>
        <p:nvSpPr>
          <p:cNvPr id="12" name="Rectangle 11"/>
          <p:cNvSpPr/>
          <p:nvPr userDrawn="1"/>
        </p:nvSpPr>
        <p:spPr>
          <a:xfrm>
            <a:off x="6095999" y="2351426"/>
            <a:ext cx="423873" cy="580972"/>
          </a:xfrm>
          <a:prstGeom prst="rect">
            <a:avLst/>
          </a:prstGeom>
          <a:solidFill>
            <a:schemeClr val="accent1">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8" name="TextBox 7"/>
          <p:cNvSpPr txBox="1"/>
          <p:nvPr userDrawn="1"/>
        </p:nvSpPr>
        <p:spPr>
          <a:xfrm>
            <a:off x="609600" y="396060"/>
            <a:ext cx="3959352" cy="301752"/>
          </a:xfrm>
          <a:prstGeom prst="rect">
            <a:avLst/>
          </a:prstGeom>
          <a:noFill/>
        </p:spPr>
        <p:txBody>
          <a:bodyPr wrap="square" lIns="0" tIns="0" rIns="0" bIns="0" rtlCol="0" anchor="t">
            <a:noAutofit/>
          </a:bodyPr>
          <a:lstStyle/>
          <a:p>
            <a:r>
              <a:rPr lang="en-US" sz="1200" b="1" dirty="0">
                <a:solidFill>
                  <a:schemeClr val="bg1">
                    <a:lumMod val="65000"/>
                  </a:schemeClr>
                </a:solidFill>
              </a:rPr>
              <a:t>PowerPoint Template Quick Reference Guide</a:t>
            </a:r>
          </a:p>
        </p:txBody>
      </p:sp>
      <p:sp>
        <p:nvSpPr>
          <p:cNvPr id="9" name="Rectangle 8"/>
          <p:cNvSpPr/>
          <p:nvPr userDrawn="1"/>
        </p:nvSpPr>
        <p:spPr>
          <a:xfrm>
            <a:off x="609600" y="697811"/>
            <a:ext cx="8229600" cy="603504"/>
          </a:xfrm>
          <a:prstGeom prst="rect">
            <a:avLst/>
          </a:prstGeom>
        </p:spPr>
        <p:txBody>
          <a:bodyPr wrap="none" lIns="0" tIns="0" rIns="0" bIns="0">
            <a:noAutofit/>
          </a:bodyPr>
          <a:lstStyle/>
          <a:p>
            <a:r>
              <a:rPr kumimoji="0" lang="en-US" sz="3600" b="1" i="0" u="none" strike="noStrike" kern="1200" cap="none" spc="0" normalizeH="0" baseline="0" noProof="0" dirty="0">
                <a:ln>
                  <a:noFill/>
                </a:ln>
                <a:solidFill>
                  <a:srgbClr val="000000"/>
                </a:solidFill>
                <a:effectLst/>
                <a:uLnTx/>
                <a:uFillTx/>
                <a:latin typeface="+mn-lt"/>
                <a:ea typeface="+mn-ea"/>
                <a:cs typeface="+mn-cs"/>
              </a:rPr>
              <a:t>Getting started</a:t>
            </a:r>
            <a:endParaRPr lang="en-US" sz="3600" dirty="0"/>
          </a:p>
        </p:txBody>
      </p:sp>
      <p:sp>
        <p:nvSpPr>
          <p:cNvPr id="12" name="TextBox 11"/>
          <p:cNvSpPr txBox="1"/>
          <p:nvPr userDrawn="1"/>
        </p:nvSpPr>
        <p:spPr>
          <a:xfrm>
            <a:off x="4200918" y="910701"/>
            <a:ext cx="736068" cy="177725"/>
          </a:xfrm>
          <a:prstGeom prst="rect">
            <a:avLst/>
          </a:prstGeom>
          <a:noFill/>
        </p:spPr>
        <p:txBody>
          <a:bodyPr wrap="none" lIns="0" tIns="0" rIns="0" bIns="0" anchor="ctr">
            <a:noAutofit/>
          </a:bodyPr>
          <a:lstStyle>
            <a:lvl1pPr indent="0" defTabSz="806846">
              <a:lnSpc>
                <a:spcPct val="90000"/>
              </a:lnSpc>
              <a:spcBef>
                <a:spcPts val="600"/>
              </a:spcBef>
              <a:spcAft>
                <a:spcPts val="0"/>
              </a:spcAft>
              <a:buFont typeface="Arial" charset="0"/>
              <a:buNone/>
              <a:defRPr sz="1100" b="0" i="0">
                <a:latin typeface="Landor Corp S" charset="0"/>
                <a:ea typeface="Landor Corp S" charset="0"/>
                <a:cs typeface="Landor Corp S" charset="0"/>
              </a:defRPr>
            </a:lvl1pPr>
            <a:lvl2pPr marL="121026" indent="-121026" defTabSz="806846">
              <a:lnSpc>
                <a:spcPct val="90000"/>
              </a:lnSpc>
              <a:spcBef>
                <a:spcPts val="200"/>
              </a:spcBef>
              <a:spcAft>
                <a:spcPts val="0"/>
              </a:spcAft>
              <a:buFont typeface="Arial" charset="0"/>
              <a:buChar char="•"/>
              <a:defRPr sz="1400" b="0" i="0">
                <a:latin typeface="Landor Corp S" charset="0"/>
                <a:ea typeface="Landor Corp S" charset="0"/>
                <a:cs typeface="Landor Corp S" charset="0"/>
              </a:defRPr>
            </a:lvl2pPr>
            <a:lvl3pPr marL="121026" indent="0" defTabSz="806846">
              <a:lnSpc>
                <a:spcPct val="90000"/>
              </a:lnSpc>
              <a:spcBef>
                <a:spcPts val="600"/>
              </a:spcBef>
              <a:spcAft>
                <a:spcPts val="0"/>
              </a:spcAft>
              <a:buClr>
                <a:schemeClr val="tx2"/>
              </a:buClr>
              <a:buFont typeface="Wingdings" charset="2"/>
              <a:buNone/>
              <a:defRPr sz="1400" b="0" i="0">
                <a:latin typeface="Landor Corp S" charset="0"/>
                <a:ea typeface="Landor Corp S" charset="0"/>
                <a:cs typeface="Landor Corp S" charset="0"/>
              </a:defRPr>
            </a:lvl3pPr>
            <a:lvl4pPr marL="242054" indent="-121026" defTabSz="806846">
              <a:lnSpc>
                <a:spcPct val="90000"/>
              </a:lnSpc>
              <a:spcBef>
                <a:spcPts val="200"/>
              </a:spcBef>
              <a:spcAft>
                <a:spcPts val="0"/>
              </a:spcAft>
              <a:buFont typeface="Arial" charset="0"/>
              <a:buChar char="•"/>
              <a:defRPr sz="1400" b="0" i="0">
                <a:latin typeface="Landor Corp S" charset="0"/>
                <a:ea typeface="Landor Corp S" charset="0"/>
                <a:cs typeface="Landor Corp S" charset="0"/>
              </a:defRPr>
            </a:lvl4pPr>
            <a:lvl5pPr marL="0" lvl="4" indent="0" defTabSz="806846">
              <a:lnSpc>
                <a:spcPct val="90000"/>
              </a:lnSpc>
              <a:spcBef>
                <a:spcPts val="600"/>
              </a:spcBef>
              <a:spcAft>
                <a:spcPts val="0"/>
              </a:spcAft>
              <a:buClr>
                <a:schemeClr val="tx2"/>
              </a:buClr>
              <a:buFont typeface="Wingdings" charset="2"/>
              <a:buNone/>
              <a:defRPr sz="1100" b="1" i="0">
                <a:latin typeface="Landor Corp S" charset="0"/>
                <a:ea typeface="Landor Corp S" charset="0"/>
                <a:cs typeface="Landor Corp S" charset="0"/>
              </a:defRPr>
            </a:lvl5pPr>
            <a:lvl6pPr marL="0" lvl="5" indent="0" defTabSz="806846">
              <a:lnSpc>
                <a:spcPct val="90000"/>
              </a:lnSpc>
              <a:spcBef>
                <a:spcPts val="1200"/>
              </a:spcBef>
              <a:spcAft>
                <a:spcPts val="0"/>
              </a:spcAft>
              <a:buFont typeface="Arial" charset="0"/>
              <a:buNone/>
              <a:defRPr b="1" i="0">
                <a:latin typeface="Landor Corp S" charset="0"/>
                <a:ea typeface="Landor Corp S" charset="0"/>
                <a:cs typeface="Landor Corp S" charset="0"/>
              </a:defRPr>
            </a:lvl6pPr>
            <a:lvl7pPr marL="0" indent="0" defTabSz="806846">
              <a:lnSpc>
                <a:spcPct val="90000"/>
              </a:lnSpc>
              <a:spcBef>
                <a:spcPts val="1200"/>
              </a:spcBef>
              <a:spcAft>
                <a:spcPts val="0"/>
              </a:spcAft>
              <a:buFont typeface="Arial" charset="0"/>
              <a:buNone/>
              <a:defRPr sz="2000" b="1" i="0">
                <a:latin typeface="Landor Corp S" charset="0"/>
                <a:ea typeface="Landor Corp S" charset="0"/>
                <a:cs typeface="Landor Corp S" charset="0"/>
              </a:defRPr>
            </a:lvl7pPr>
            <a:lvl8pPr marL="0" indent="0" defTabSz="806846">
              <a:lnSpc>
                <a:spcPct val="90000"/>
              </a:lnSpc>
              <a:spcBef>
                <a:spcPts val="1200"/>
              </a:spcBef>
              <a:spcAft>
                <a:spcPts val="0"/>
              </a:spcAft>
              <a:buFont typeface="Arial" charset="0"/>
              <a:buNone/>
              <a:defRPr sz="2800" b="1" i="0">
                <a:latin typeface="Landor Corp S" charset="0"/>
                <a:ea typeface="Landor Corp S" charset="0"/>
                <a:cs typeface="Landor Corp S" charset="0"/>
              </a:defRPr>
            </a:lvl8pPr>
            <a:lvl9pPr marL="0" indent="0" defTabSz="806846">
              <a:lnSpc>
                <a:spcPct val="90000"/>
              </a:lnSpc>
              <a:spcBef>
                <a:spcPts val="1200"/>
              </a:spcBef>
              <a:spcAft>
                <a:spcPts val="0"/>
              </a:spcAft>
              <a:buFont typeface="Arial" charset="0"/>
              <a:buNone/>
              <a:defRPr b="0" i="0">
                <a:latin typeface="Landor Corp S" charset="0"/>
                <a:ea typeface="Landor Corp S" charset="0"/>
                <a:cs typeface="Landor Corp S" charset="0"/>
              </a:defRPr>
            </a:lvl9pPr>
          </a:lstStyle>
          <a:p>
            <a:r>
              <a:rPr lang="en-US" sz="900" b="1" dirty="0">
                <a:solidFill>
                  <a:schemeClr val="accent1"/>
                </a:solidFill>
                <a:latin typeface="Arial Regular" charset="0"/>
                <a:ea typeface="Arial Regular" charset="0"/>
                <a:cs typeface="Arial Regular" charset="0"/>
              </a:rPr>
              <a:t>Slide title  </a:t>
            </a:r>
            <a:r>
              <a:rPr lang="en-US" sz="900" dirty="0">
                <a:solidFill>
                  <a:schemeClr val="accent1"/>
                </a:solidFill>
                <a:latin typeface="Arial Regular" charset="0"/>
                <a:ea typeface="Arial Regular" charset="0"/>
                <a:cs typeface="Arial Regular" charset="0"/>
              </a:rPr>
              <a:t>Arial 36 pt Bold, Black</a:t>
            </a:r>
          </a:p>
        </p:txBody>
      </p:sp>
      <p:cxnSp>
        <p:nvCxnSpPr>
          <p:cNvPr id="13" name="Straight Arrow Connector 12"/>
          <p:cNvCxnSpPr/>
          <p:nvPr userDrawn="1"/>
        </p:nvCxnSpPr>
        <p:spPr>
          <a:xfrm flipH="1">
            <a:off x="3930267" y="999563"/>
            <a:ext cx="23299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609601" y="1921248"/>
            <a:ext cx="5181600" cy="1969770"/>
          </a:xfrm>
          <a:prstGeom prst="rect">
            <a:avLst/>
          </a:prstGeom>
          <a:noFill/>
        </p:spPr>
        <p:txBody>
          <a:bodyPr wrap="square" lIns="0" tIns="0" rIns="0" bIns="0" rtlCol="0">
            <a:sp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Selecting and changing your layout</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On the </a:t>
            </a:r>
            <a:r>
              <a:rPr kumimoji="0" lang="en-US" sz="1500" b="1" i="0" u="none" strike="noStrike" kern="1200" cap="none" spc="0" normalizeH="0" baseline="0" noProof="0" dirty="0">
                <a:ln>
                  <a:noFill/>
                </a:ln>
                <a:solidFill>
                  <a:srgbClr val="000000"/>
                </a:solidFill>
                <a:effectLst/>
                <a:uLnTx/>
                <a:uFillTx/>
                <a:latin typeface="+mn-lt"/>
                <a:ea typeface="+mn-ea"/>
                <a:cs typeface="+mn-cs"/>
              </a:rPr>
              <a:t>Home</a:t>
            </a:r>
            <a:r>
              <a:rPr kumimoji="0" lang="en-US" sz="1500" b="0" i="0" u="none" strike="noStrike" kern="1200" cap="none" spc="0" normalizeH="0" baseline="0" noProof="0" dirty="0">
                <a:ln>
                  <a:noFill/>
                </a:ln>
                <a:solidFill>
                  <a:srgbClr val="000000"/>
                </a:solidFill>
                <a:effectLst/>
                <a:uLnTx/>
                <a:uFillTx/>
                <a:latin typeface="+mn-lt"/>
                <a:ea typeface="+mn-ea"/>
                <a:cs typeface="+mn-cs"/>
              </a:rPr>
              <a:t> tab, click </a:t>
            </a:r>
            <a:r>
              <a:rPr kumimoji="0" lang="en-US" sz="1500" b="1" i="0" u="none" strike="noStrike" kern="1200" cap="none" spc="0" normalizeH="0" baseline="0" noProof="0" dirty="0">
                <a:ln>
                  <a:noFill/>
                </a:ln>
                <a:solidFill>
                  <a:srgbClr val="000000"/>
                </a:solidFill>
                <a:effectLst/>
                <a:uLnTx/>
                <a:uFillTx/>
                <a:latin typeface="+mn-lt"/>
                <a:ea typeface="+mn-ea"/>
                <a:cs typeface="+mn-cs"/>
              </a:rPr>
              <a:t>New Slide</a:t>
            </a:r>
            <a:r>
              <a:rPr kumimoji="0" lang="en-US" sz="1500" b="0" i="0" u="none" strike="noStrike" kern="1200" cap="none" spc="0" normalizeH="0" baseline="0" noProof="0" dirty="0">
                <a:ln>
                  <a:noFill/>
                </a:ln>
                <a:solidFill>
                  <a:srgbClr val="000000"/>
                </a:solidFill>
                <a:effectLst/>
                <a:uLnTx/>
                <a:uFillTx/>
                <a:latin typeface="+mn-lt"/>
                <a:ea typeface="+mn-ea"/>
                <a:cs typeface="+mn-cs"/>
              </a:rPr>
              <a:t>, and select the layout from the Aptiv Master Theme which appears to best suit your content. </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To change your layout, click </a:t>
            </a:r>
            <a:r>
              <a:rPr kumimoji="0" lang="en-US" sz="1500" b="1" i="0" u="none" strike="noStrike" kern="1200" cap="none" spc="0" normalizeH="0" baseline="0" noProof="0" dirty="0">
                <a:ln>
                  <a:noFill/>
                </a:ln>
                <a:solidFill>
                  <a:srgbClr val="000000"/>
                </a:solidFill>
                <a:effectLst/>
                <a:uLnTx/>
                <a:uFillTx/>
                <a:latin typeface="+mn-lt"/>
                <a:ea typeface="+mn-ea"/>
                <a:cs typeface="+mn-cs"/>
              </a:rPr>
              <a:t>Layout </a:t>
            </a:r>
            <a:r>
              <a:rPr kumimoji="0" lang="en-US" sz="1500" b="0" i="0" u="none" strike="noStrike" kern="1200" cap="none" spc="0" normalizeH="0" baseline="0" noProof="0" dirty="0">
                <a:ln>
                  <a:noFill/>
                </a:ln>
                <a:solidFill>
                  <a:srgbClr val="000000"/>
                </a:solidFill>
                <a:effectLst/>
                <a:uLnTx/>
                <a:uFillTx/>
                <a:latin typeface="+mn-lt"/>
                <a:ea typeface="+mn-ea"/>
                <a:cs typeface="+mn-cs"/>
              </a:rPr>
              <a:t>and select a new option from your Aptiv Master Theme. Your slide will adopt the newly selected format.</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09600" y="4051065"/>
            <a:ext cx="5486400" cy="1816335"/>
          </a:xfrm>
          <a:prstGeom prst="rect">
            <a:avLst/>
          </a:prstGeom>
          <a:effectLst>
            <a:outerShdw blurRad="50800" dist="38100" dir="2700000" algn="tl" rotWithShape="0">
              <a:prstClr val="black">
                <a:alpha val="25000"/>
              </a:prstClr>
            </a:outerShdw>
          </a:effectLst>
        </p:spPr>
      </p:pic>
      <p:sp>
        <p:nvSpPr>
          <p:cNvPr id="19" name="Rectangle 18"/>
          <p:cNvSpPr/>
          <p:nvPr userDrawn="1"/>
        </p:nvSpPr>
        <p:spPr>
          <a:xfrm>
            <a:off x="1670006" y="4427458"/>
            <a:ext cx="1152543" cy="644559"/>
          </a:xfrm>
          <a:prstGeom prst="rect">
            <a:avLst/>
          </a:prstGeom>
          <a:solidFill>
            <a:schemeClr val="accent1">
              <a:alpha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FFFF00"/>
              </a:solidFill>
            </a:endParaRPr>
          </a:p>
        </p:txBody>
      </p:sp>
      <p:sp>
        <p:nvSpPr>
          <p:cNvPr id="20" name="TextBox 19"/>
          <p:cNvSpPr txBox="1"/>
          <p:nvPr userDrawn="1"/>
        </p:nvSpPr>
        <p:spPr>
          <a:xfrm>
            <a:off x="6408549" y="1927674"/>
            <a:ext cx="5181600" cy="4201150"/>
          </a:xfrm>
          <a:prstGeom prst="rect">
            <a:avLst/>
          </a:prstGeom>
          <a:noFill/>
        </p:spPr>
        <p:txBody>
          <a:bodyPr wrap="square" lIns="0" tIns="0" rIns="0" bIns="0" rtlCol="0">
            <a:sp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Slide anatomy</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mn-lt"/>
                <a:ea typeface="+mn-ea"/>
                <a:cs typeface="+mn-cs"/>
              </a:rPr>
              <a:t>Headers</a:t>
            </a:r>
            <a:r>
              <a:rPr kumimoji="0" lang="en-US" sz="1500" b="0" i="0" u="none" strike="noStrike" kern="1200" cap="none" spc="0" normalizeH="0" baseline="0" noProof="0" dirty="0">
                <a:ln>
                  <a:noFill/>
                </a:ln>
                <a:solidFill>
                  <a:srgbClr val="000000"/>
                </a:solidFill>
                <a:effectLst/>
                <a:uLnTx/>
                <a:uFillTx/>
                <a:latin typeface="+mn-lt"/>
                <a:ea typeface="+mn-ea"/>
                <a:cs typeface="+mn-cs"/>
              </a:rPr>
              <a:t>   Placeholders for section titles and slide titles exist on most slides. Do not rearrange or reformat these placeholders. If you do so accidentally, </a:t>
            </a:r>
            <a:r>
              <a:rPr kumimoji="0" lang="en-US" sz="1500" b="0" i="0" u="sng" strike="noStrike" kern="1200" cap="none" spc="0" normalizeH="0" baseline="0" noProof="0" dirty="0">
                <a:ln>
                  <a:noFill/>
                </a:ln>
                <a:solidFill>
                  <a:srgbClr val="000000"/>
                </a:solidFill>
                <a:effectLst/>
                <a:uLnTx/>
                <a:uFillTx/>
                <a:latin typeface="+mn-lt"/>
                <a:ea typeface="+mn-ea"/>
                <a:cs typeface="+mn-cs"/>
              </a:rPr>
              <a:t>any reformatting can be returned to it’s original style by clicking </a:t>
            </a:r>
            <a:r>
              <a:rPr kumimoji="0" lang="en-US" sz="1500" b="1" i="0" u="sng" strike="noStrike" kern="1200" cap="none" spc="0" normalizeH="0" baseline="0" noProof="0" dirty="0">
                <a:ln>
                  <a:noFill/>
                </a:ln>
                <a:solidFill>
                  <a:srgbClr val="000000"/>
                </a:solidFill>
                <a:effectLst/>
                <a:uLnTx/>
                <a:uFillTx/>
                <a:latin typeface="+mn-lt"/>
                <a:ea typeface="+mn-ea"/>
                <a:cs typeface="+mn-cs"/>
              </a:rPr>
              <a:t>Reset</a:t>
            </a:r>
            <a:r>
              <a:rPr kumimoji="0" lang="en-US" sz="1500" b="0" i="0" u="sng" strike="noStrike" kern="1200" cap="none" spc="0" normalizeH="0" baseline="0" noProof="0" dirty="0">
                <a:ln>
                  <a:noFill/>
                </a:ln>
                <a:solidFill>
                  <a:srgbClr val="000000"/>
                </a:solidFill>
                <a:effectLst/>
                <a:uLnTx/>
                <a:uFillTx/>
                <a:latin typeface="+mn-lt"/>
                <a:ea typeface="+mn-ea"/>
                <a:cs typeface="+mn-cs"/>
              </a:rPr>
              <a:t> in the </a:t>
            </a:r>
            <a:r>
              <a:rPr kumimoji="0" lang="en-US" sz="1500" b="1" i="0" u="sng" strike="noStrike" kern="1200" cap="none" spc="0" normalizeH="0" baseline="0" noProof="0" dirty="0">
                <a:ln>
                  <a:noFill/>
                </a:ln>
                <a:solidFill>
                  <a:srgbClr val="000000"/>
                </a:solidFill>
                <a:effectLst/>
                <a:uLnTx/>
                <a:uFillTx/>
                <a:latin typeface="+mn-lt"/>
                <a:ea typeface="+mn-ea"/>
                <a:cs typeface="+mn-cs"/>
              </a:rPr>
              <a:t>Home</a:t>
            </a:r>
            <a:r>
              <a:rPr kumimoji="0" lang="en-US" sz="1500" b="0" i="0" u="sng" strike="noStrike" kern="1200" cap="none" spc="0" normalizeH="0" baseline="0" noProof="0" dirty="0">
                <a:ln>
                  <a:noFill/>
                </a:ln>
                <a:solidFill>
                  <a:srgbClr val="000000"/>
                </a:solidFill>
                <a:effectLst/>
                <a:uLnTx/>
                <a:uFillTx/>
                <a:latin typeface="+mn-lt"/>
                <a:ea typeface="+mn-ea"/>
                <a:cs typeface="+mn-cs"/>
              </a:rPr>
              <a:t> tab</a:t>
            </a:r>
            <a:r>
              <a:rPr kumimoji="0" lang="en-US" sz="1500" b="0" i="0" u="none" strike="noStrike" kern="1200" cap="none" spc="0" normalizeH="0" baseline="0" noProof="0" dirty="0">
                <a:ln>
                  <a:noFill/>
                </a:ln>
                <a:solidFill>
                  <a:srgbClr val="000000"/>
                </a:solidFill>
                <a:effectLst/>
                <a:uLnTx/>
                <a:uFillTx/>
                <a:latin typeface="+mn-lt"/>
                <a:ea typeface="+mn-ea"/>
                <a:cs typeface="+mn-cs"/>
              </a:rPr>
              <a:t>. </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mn-lt"/>
                <a:ea typeface="+mn-ea"/>
                <a:cs typeface="+mn-cs"/>
              </a:rPr>
              <a:t>Footers</a:t>
            </a:r>
            <a:r>
              <a:rPr kumimoji="0" lang="en-US" sz="1500" b="0" i="0" u="none" strike="noStrike" kern="1200" cap="none" spc="0" normalizeH="0" baseline="0" noProof="0" dirty="0">
                <a:ln>
                  <a:noFill/>
                </a:ln>
                <a:solidFill>
                  <a:srgbClr val="000000"/>
                </a:solidFill>
                <a:effectLst/>
                <a:uLnTx/>
                <a:uFillTx/>
                <a:latin typeface="+mn-lt"/>
                <a:ea typeface="+mn-ea"/>
                <a:cs typeface="+mn-cs"/>
              </a:rPr>
              <a:t>   Do not edit footers on individual slides. </a:t>
            </a:r>
            <a:r>
              <a:rPr kumimoji="0" lang="en-US" sz="1500" b="0" i="0" u="sng" strike="noStrike" kern="1200" cap="none" spc="0" normalizeH="0" baseline="0" noProof="0" dirty="0">
                <a:ln>
                  <a:noFill/>
                </a:ln>
                <a:solidFill>
                  <a:schemeClr val="tx1"/>
                </a:solidFill>
                <a:effectLst/>
                <a:uLnTx/>
                <a:uFillTx/>
                <a:latin typeface="+mn-lt"/>
                <a:ea typeface="+mn-ea"/>
                <a:cs typeface="+mn-cs"/>
              </a:rPr>
              <a:t>E</a:t>
            </a:r>
            <a:r>
              <a:rPr lang="en-US" sz="1500" u="sng" dirty="0"/>
              <a:t>nsure footers</a:t>
            </a:r>
            <a:r>
              <a:rPr lang="en-US" sz="1500" u="sng" baseline="0" dirty="0"/>
              <a:t> are consistent by building your presentation from only one theme</a:t>
            </a:r>
            <a:r>
              <a:rPr lang="en-US" sz="1500" baseline="0" dirty="0"/>
              <a:t>. Then, add/edit footers from the </a:t>
            </a:r>
            <a:r>
              <a:rPr lang="en-US" sz="1500" b="1" dirty="0"/>
              <a:t>Insert</a:t>
            </a:r>
            <a:r>
              <a:rPr lang="en-US" sz="1500" b="1" baseline="0" dirty="0"/>
              <a:t> </a:t>
            </a:r>
            <a:r>
              <a:rPr lang="en-US" sz="1500" b="0" baseline="0" dirty="0"/>
              <a:t>tab and clicking</a:t>
            </a:r>
            <a:r>
              <a:rPr lang="en-US" sz="1500" b="1" baseline="0" dirty="0"/>
              <a:t> </a:t>
            </a:r>
            <a:r>
              <a:rPr lang="en-US" sz="1500" b="1" dirty="0"/>
              <a:t>Header &amp; Footer</a:t>
            </a:r>
            <a:r>
              <a:rPr lang="en-US" sz="1500" b="0" dirty="0"/>
              <a:t>.</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mn-lt"/>
                <a:ea typeface="+mn-ea"/>
                <a:cs typeface="+mn-cs"/>
              </a:rPr>
              <a:t>Content   </a:t>
            </a:r>
            <a:r>
              <a:rPr kumimoji="0" lang="en-US" sz="1500" b="0" i="0" u="sng" strike="noStrike" kern="1200" cap="none" spc="0" normalizeH="0" baseline="0" noProof="0" dirty="0">
                <a:ln>
                  <a:noFill/>
                </a:ln>
                <a:solidFill>
                  <a:srgbClr val="000000"/>
                </a:solidFill>
                <a:effectLst/>
                <a:uLnTx/>
                <a:uFillTx/>
                <a:latin typeface="+mn-lt"/>
                <a:ea typeface="+mn-ea"/>
                <a:cs typeface="+mn-cs"/>
              </a:rPr>
              <a:t>Avoid resizing or rearranging elements in your slides to ensure margins and spacing remain consistent</a:t>
            </a:r>
            <a:r>
              <a:rPr kumimoji="0" lang="en-US" sz="1500" b="0" i="0" u="none" strike="noStrike" kern="1200" cap="none" spc="0" normalizeH="0" baseline="0" noProof="0" dirty="0">
                <a:ln>
                  <a:noFill/>
                </a:ln>
                <a:solidFill>
                  <a:srgbClr val="000000"/>
                </a:solidFill>
                <a:effectLst/>
                <a:uLnTx/>
                <a:uFillTx/>
                <a:latin typeface="+mn-lt"/>
                <a:ea typeface="+mn-ea"/>
                <a:cs typeface="+mn-cs"/>
              </a:rPr>
              <a:t>. Instead, try to select a layout from your Master theme which best suits your content. If you must add or adjust content elements, refer to margins and guidelines built into your theme.</a:t>
            </a:r>
          </a:p>
        </p:txBody>
      </p:sp>
      <p:sp>
        <p:nvSpPr>
          <p:cNvPr id="25" name="TextBox 24"/>
          <p:cNvSpPr txBox="1"/>
          <p:nvPr userDrawn="1"/>
        </p:nvSpPr>
        <p:spPr>
          <a:xfrm>
            <a:off x="6891639" y="6408685"/>
            <a:ext cx="736068" cy="177725"/>
          </a:xfrm>
          <a:prstGeom prst="rect">
            <a:avLst/>
          </a:prstGeom>
          <a:noFill/>
        </p:spPr>
        <p:txBody>
          <a:bodyPr wrap="none" lIns="0" tIns="0" rIns="0" bIns="0" anchor="ctr">
            <a:noAutofit/>
          </a:bodyPr>
          <a:lstStyle>
            <a:lvl1pPr indent="0" defTabSz="806846">
              <a:lnSpc>
                <a:spcPct val="90000"/>
              </a:lnSpc>
              <a:spcBef>
                <a:spcPts val="600"/>
              </a:spcBef>
              <a:spcAft>
                <a:spcPts val="0"/>
              </a:spcAft>
              <a:buFont typeface="Arial" charset="0"/>
              <a:buNone/>
              <a:defRPr sz="1100" b="0" i="0">
                <a:latin typeface="Landor Corp S" charset="0"/>
                <a:ea typeface="Landor Corp S" charset="0"/>
                <a:cs typeface="Landor Corp S" charset="0"/>
              </a:defRPr>
            </a:lvl1pPr>
            <a:lvl2pPr marL="121026" indent="-121026" defTabSz="806846">
              <a:lnSpc>
                <a:spcPct val="90000"/>
              </a:lnSpc>
              <a:spcBef>
                <a:spcPts val="200"/>
              </a:spcBef>
              <a:spcAft>
                <a:spcPts val="0"/>
              </a:spcAft>
              <a:buFont typeface="Arial" charset="0"/>
              <a:buChar char="•"/>
              <a:defRPr sz="1400" b="0" i="0">
                <a:latin typeface="Landor Corp S" charset="0"/>
                <a:ea typeface="Landor Corp S" charset="0"/>
                <a:cs typeface="Landor Corp S" charset="0"/>
              </a:defRPr>
            </a:lvl2pPr>
            <a:lvl3pPr marL="121026" indent="0" defTabSz="806846">
              <a:lnSpc>
                <a:spcPct val="90000"/>
              </a:lnSpc>
              <a:spcBef>
                <a:spcPts val="600"/>
              </a:spcBef>
              <a:spcAft>
                <a:spcPts val="0"/>
              </a:spcAft>
              <a:buClr>
                <a:schemeClr val="tx2"/>
              </a:buClr>
              <a:buFont typeface="Wingdings" charset="2"/>
              <a:buNone/>
              <a:defRPr sz="1400" b="0" i="0">
                <a:latin typeface="Landor Corp S" charset="0"/>
                <a:ea typeface="Landor Corp S" charset="0"/>
                <a:cs typeface="Landor Corp S" charset="0"/>
              </a:defRPr>
            </a:lvl3pPr>
            <a:lvl4pPr marL="242054" indent="-121026" defTabSz="806846">
              <a:lnSpc>
                <a:spcPct val="90000"/>
              </a:lnSpc>
              <a:spcBef>
                <a:spcPts val="200"/>
              </a:spcBef>
              <a:spcAft>
                <a:spcPts val="0"/>
              </a:spcAft>
              <a:buFont typeface="Arial" charset="0"/>
              <a:buChar char="•"/>
              <a:defRPr sz="1400" b="0" i="0">
                <a:latin typeface="Landor Corp S" charset="0"/>
                <a:ea typeface="Landor Corp S" charset="0"/>
                <a:cs typeface="Landor Corp S" charset="0"/>
              </a:defRPr>
            </a:lvl4pPr>
            <a:lvl5pPr marL="0" lvl="4" indent="0" defTabSz="806846">
              <a:lnSpc>
                <a:spcPct val="90000"/>
              </a:lnSpc>
              <a:spcBef>
                <a:spcPts val="600"/>
              </a:spcBef>
              <a:spcAft>
                <a:spcPts val="0"/>
              </a:spcAft>
              <a:buClr>
                <a:schemeClr val="tx2"/>
              </a:buClr>
              <a:buFont typeface="Wingdings" charset="2"/>
              <a:buNone/>
              <a:defRPr sz="1100" b="1" i="0">
                <a:latin typeface="Landor Corp S" charset="0"/>
                <a:ea typeface="Landor Corp S" charset="0"/>
                <a:cs typeface="Landor Corp S" charset="0"/>
              </a:defRPr>
            </a:lvl5pPr>
            <a:lvl6pPr marL="0" lvl="5" indent="0" defTabSz="806846">
              <a:lnSpc>
                <a:spcPct val="90000"/>
              </a:lnSpc>
              <a:spcBef>
                <a:spcPts val="1200"/>
              </a:spcBef>
              <a:spcAft>
                <a:spcPts val="0"/>
              </a:spcAft>
              <a:buFont typeface="Arial" charset="0"/>
              <a:buNone/>
              <a:defRPr b="1" i="0">
                <a:latin typeface="Landor Corp S" charset="0"/>
                <a:ea typeface="Landor Corp S" charset="0"/>
                <a:cs typeface="Landor Corp S" charset="0"/>
              </a:defRPr>
            </a:lvl6pPr>
            <a:lvl7pPr marL="0" indent="0" defTabSz="806846">
              <a:lnSpc>
                <a:spcPct val="90000"/>
              </a:lnSpc>
              <a:spcBef>
                <a:spcPts val="1200"/>
              </a:spcBef>
              <a:spcAft>
                <a:spcPts val="0"/>
              </a:spcAft>
              <a:buFont typeface="Arial" charset="0"/>
              <a:buNone/>
              <a:defRPr sz="2000" b="1" i="0">
                <a:latin typeface="Landor Corp S" charset="0"/>
                <a:ea typeface="Landor Corp S" charset="0"/>
                <a:cs typeface="Landor Corp S" charset="0"/>
              </a:defRPr>
            </a:lvl7pPr>
            <a:lvl8pPr marL="0" indent="0" defTabSz="806846">
              <a:lnSpc>
                <a:spcPct val="90000"/>
              </a:lnSpc>
              <a:spcBef>
                <a:spcPts val="1200"/>
              </a:spcBef>
              <a:spcAft>
                <a:spcPts val="0"/>
              </a:spcAft>
              <a:buFont typeface="Arial" charset="0"/>
              <a:buNone/>
              <a:defRPr sz="2800" b="1" i="0">
                <a:latin typeface="Landor Corp S" charset="0"/>
                <a:ea typeface="Landor Corp S" charset="0"/>
                <a:cs typeface="Landor Corp S" charset="0"/>
              </a:defRPr>
            </a:lvl8pPr>
            <a:lvl9pPr marL="0" indent="0" defTabSz="806846">
              <a:lnSpc>
                <a:spcPct val="90000"/>
              </a:lnSpc>
              <a:spcBef>
                <a:spcPts val="1200"/>
              </a:spcBef>
              <a:spcAft>
                <a:spcPts val="0"/>
              </a:spcAft>
              <a:buFont typeface="Arial" charset="0"/>
              <a:buNone/>
              <a:defRPr b="0" i="0">
                <a:latin typeface="Landor Corp S" charset="0"/>
                <a:ea typeface="Landor Corp S" charset="0"/>
                <a:cs typeface="Landor Corp S" charset="0"/>
              </a:defRPr>
            </a:lvl9pPr>
          </a:lstStyle>
          <a:p>
            <a:pPr algn="ctr"/>
            <a:r>
              <a:rPr lang="en-US" sz="900" b="1" dirty="0">
                <a:solidFill>
                  <a:schemeClr val="accent1"/>
                </a:solidFill>
                <a:latin typeface="Arial Regular" charset="0"/>
                <a:ea typeface="Arial Regular" charset="0"/>
                <a:cs typeface="Arial Regular" charset="0"/>
              </a:rPr>
              <a:t>Footer</a:t>
            </a:r>
            <a:endParaRPr lang="en-US" sz="900" dirty="0">
              <a:solidFill>
                <a:schemeClr val="accent1"/>
              </a:solidFill>
              <a:latin typeface="Arial Regular" charset="0"/>
              <a:ea typeface="Arial Regular" charset="0"/>
              <a:cs typeface="Arial Regular" charset="0"/>
            </a:endParaRPr>
          </a:p>
        </p:txBody>
      </p:sp>
      <p:cxnSp>
        <p:nvCxnSpPr>
          <p:cNvPr id="26" name="Straight Arrow Connector 25"/>
          <p:cNvCxnSpPr/>
          <p:nvPr userDrawn="1"/>
        </p:nvCxnSpPr>
        <p:spPr>
          <a:xfrm flipH="1">
            <a:off x="4295276" y="6497547"/>
            <a:ext cx="265176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7548975" y="6497548"/>
            <a:ext cx="246888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COVID-2019 | March 2020 | Aptiv Confidential</a:t>
            </a:r>
            <a:endParaRPr lang="en-US" dirty="0"/>
          </a:p>
        </p:txBody>
      </p:sp>
      <p:sp>
        <p:nvSpPr>
          <p:cNvPr id="4" name="Slide Number Placeholder 3"/>
          <p:cNvSpPr>
            <a:spLocks noGrp="1"/>
          </p:cNvSpPr>
          <p:nvPr>
            <p:ph type="sldNum" sz="quarter" idx="1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dding content to your slides">
    <p:spTree>
      <p:nvGrpSpPr>
        <p:cNvPr id="1" name=""/>
        <p:cNvGrpSpPr/>
        <p:nvPr/>
      </p:nvGrpSpPr>
      <p:grpSpPr>
        <a:xfrm>
          <a:off x="0" y="0"/>
          <a:ext cx="0" cy="0"/>
          <a:chOff x="0" y="0"/>
          <a:chExt cx="0" cy="0"/>
        </a:xfrm>
      </p:grpSpPr>
      <p:sp>
        <p:nvSpPr>
          <p:cNvPr id="8" name="TextBox 7"/>
          <p:cNvSpPr txBox="1"/>
          <p:nvPr userDrawn="1"/>
        </p:nvSpPr>
        <p:spPr>
          <a:xfrm>
            <a:off x="609600" y="396060"/>
            <a:ext cx="3959352" cy="301752"/>
          </a:xfrm>
          <a:prstGeom prst="rect">
            <a:avLst/>
          </a:prstGeom>
          <a:noFill/>
        </p:spPr>
        <p:txBody>
          <a:bodyPr wrap="square" lIns="0" tIns="0" rIns="0" bIns="0" rtlCol="0" anchor="t">
            <a:noAutofit/>
          </a:bodyPr>
          <a:lstStyle/>
          <a:p>
            <a:r>
              <a:rPr lang="en-US" sz="1200" b="1" dirty="0">
                <a:solidFill>
                  <a:schemeClr val="bg1">
                    <a:lumMod val="65000"/>
                  </a:schemeClr>
                </a:solidFill>
              </a:rPr>
              <a:t>PowerPoint Template Quick Reference Guide</a:t>
            </a:r>
          </a:p>
        </p:txBody>
      </p:sp>
      <p:sp>
        <p:nvSpPr>
          <p:cNvPr id="9" name="Rectangle 8"/>
          <p:cNvSpPr/>
          <p:nvPr userDrawn="1"/>
        </p:nvSpPr>
        <p:spPr>
          <a:xfrm>
            <a:off x="609600" y="697811"/>
            <a:ext cx="8229600" cy="603504"/>
          </a:xfrm>
          <a:prstGeom prst="rect">
            <a:avLst/>
          </a:prstGeom>
        </p:spPr>
        <p:txBody>
          <a:bodyPr wrap="none" lIns="0" tIns="0" rIns="0" bIns="0">
            <a:noAutofit/>
          </a:bodyPr>
          <a:lstStyle/>
          <a:p>
            <a:r>
              <a:rPr kumimoji="0" lang="en-US" sz="3600" b="1" i="0" u="none" strike="noStrike" kern="1200" cap="none" spc="0" normalizeH="0" baseline="0" noProof="0" dirty="0">
                <a:ln>
                  <a:noFill/>
                </a:ln>
                <a:solidFill>
                  <a:srgbClr val="000000"/>
                </a:solidFill>
                <a:effectLst/>
                <a:uLnTx/>
                <a:uFillTx/>
                <a:latin typeface="+mn-lt"/>
                <a:ea typeface="+mn-ea"/>
                <a:cs typeface="+mn-cs"/>
              </a:rPr>
              <a:t>Adding content to your slides</a:t>
            </a:r>
            <a:endParaRPr lang="en-US" sz="3600" dirty="0"/>
          </a:p>
        </p:txBody>
      </p:sp>
      <p:sp>
        <p:nvSpPr>
          <p:cNvPr id="18" name="TextBox 17"/>
          <p:cNvSpPr txBox="1"/>
          <p:nvPr userDrawn="1"/>
        </p:nvSpPr>
        <p:spPr>
          <a:xfrm>
            <a:off x="609601" y="1900992"/>
            <a:ext cx="5181600" cy="1354217"/>
          </a:xfrm>
          <a:prstGeom prst="rect">
            <a:avLst/>
          </a:prstGeom>
          <a:noFill/>
        </p:spPr>
        <p:txBody>
          <a:bodyPr wrap="square" lIns="0" tIns="0" rIns="0" bIns="0" rtlCol="0">
            <a:sp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Margins and guidelines</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When adding or resizing elements in your slide, refer to guidelines to maintain proper alignment, spacing and margins. To view guidelines, select the </a:t>
            </a:r>
            <a:r>
              <a:rPr kumimoji="0" lang="en-US" sz="1500" b="1" i="0" u="none" strike="noStrike" kern="1200" cap="none" spc="0" normalizeH="0" baseline="0" noProof="0" dirty="0">
                <a:ln>
                  <a:noFill/>
                </a:ln>
                <a:solidFill>
                  <a:srgbClr val="000000"/>
                </a:solidFill>
                <a:effectLst/>
                <a:uLnTx/>
                <a:uFillTx/>
                <a:latin typeface="+mn-lt"/>
                <a:ea typeface="+mn-ea"/>
                <a:cs typeface="+mn-cs"/>
              </a:rPr>
              <a:t>View </a:t>
            </a:r>
            <a:r>
              <a:rPr kumimoji="0" lang="en-US" sz="1500" b="0" i="0" u="none" strike="noStrike" kern="1200" cap="none" spc="0" normalizeH="0" baseline="0" noProof="0" dirty="0">
                <a:ln>
                  <a:noFill/>
                </a:ln>
                <a:solidFill>
                  <a:srgbClr val="000000"/>
                </a:solidFill>
                <a:effectLst/>
                <a:uLnTx/>
                <a:uFillTx/>
                <a:latin typeface="+mn-lt"/>
                <a:ea typeface="+mn-ea"/>
                <a:cs typeface="+mn-cs"/>
              </a:rPr>
              <a:t>tab, and check the checkbox next to </a:t>
            </a:r>
            <a:r>
              <a:rPr kumimoji="0" lang="en-US" sz="1500" b="1" i="0" u="none" strike="noStrike" kern="1200" cap="none" spc="0" normalizeH="0" baseline="0" noProof="0" dirty="0">
                <a:ln>
                  <a:noFill/>
                </a:ln>
                <a:solidFill>
                  <a:srgbClr val="000000"/>
                </a:solidFill>
                <a:effectLst/>
                <a:uLnTx/>
                <a:uFillTx/>
                <a:latin typeface="+mn-lt"/>
                <a:ea typeface="+mn-ea"/>
                <a:cs typeface="+mn-cs"/>
              </a:rPr>
              <a:t>Guides</a:t>
            </a:r>
            <a:r>
              <a:rPr kumimoji="0" lang="en-US" sz="1500" b="0" i="0" u="none" strike="noStrike" kern="1200" cap="none" spc="0" normalizeH="0" baseline="0" noProof="0" dirty="0">
                <a:ln>
                  <a:noFill/>
                </a:ln>
                <a:solidFill>
                  <a:srgbClr val="000000"/>
                </a:solidFill>
                <a:effectLst/>
                <a:uLnTx/>
                <a:uFillTx/>
                <a:latin typeface="+mn-lt"/>
                <a:ea typeface="+mn-ea"/>
                <a:cs typeface="+mn-cs"/>
              </a:rPr>
              <a:t>.</a:t>
            </a:r>
          </a:p>
        </p:txBody>
      </p:sp>
      <p:sp>
        <p:nvSpPr>
          <p:cNvPr id="20" name="TextBox 19"/>
          <p:cNvSpPr txBox="1"/>
          <p:nvPr userDrawn="1"/>
        </p:nvSpPr>
        <p:spPr>
          <a:xfrm>
            <a:off x="6408549" y="1907418"/>
            <a:ext cx="5181600" cy="3959982"/>
          </a:xfrm>
          <a:prstGeom prst="rect">
            <a:avLst/>
          </a:prstGeom>
          <a:noFill/>
        </p:spPr>
        <p:txBody>
          <a:bodyPr wrap="square" lIns="0" tIns="0" rIns="0" bIns="0" rtlCol="0">
            <a:no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Filling placeholders with content</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If you are adding text to your placeholder, simply click within the placeholder, then begin typing. Use the Indent tool to navigate preset text styles (see next slide).</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The simplest way to add content other than text to a placeholder is by clicking the icon at the center of the placeholder and choosing the content you want to add.</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If the icon is inaccessible (as with text overlaying a background image), you may also drag  an image file from your computer into the placeholder.</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Furthermore, you may also right click on the placeholder and use the menu that appears to place (and even change existing) content into the placeholder.</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09600" y="3429001"/>
            <a:ext cx="5486399" cy="2438400"/>
          </a:xfrm>
          <a:prstGeom prst="rect">
            <a:avLst/>
          </a:prstGeom>
          <a:effectLst>
            <a:outerShdw blurRad="50800" dist="38100" dir="2700000" algn="tl" rotWithShape="0">
              <a:prstClr val="black">
                <a:alpha val="25000"/>
              </a:prstClr>
            </a:outerShdw>
          </a:effectLst>
        </p:spPr>
      </p:pic>
      <p:sp>
        <p:nvSpPr>
          <p:cNvPr id="13" name="Rectangle 12"/>
          <p:cNvSpPr/>
          <p:nvPr userDrawn="1"/>
        </p:nvSpPr>
        <p:spPr>
          <a:xfrm>
            <a:off x="3463870" y="4133285"/>
            <a:ext cx="658679" cy="281640"/>
          </a:xfrm>
          <a:prstGeom prst="rect">
            <a:avLst/>
          </a:prstGeom>
          <a:solidFill>
            <a:schemeClr val="accent1">
              <a:alpha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FFFF00"/>
              </a:solidFill>
            </a:endParaRPr>
          </a:p>
        </p:txBody>
      </p:sp>
      <p:sp>
        <p:nvSpPr>
          <p:cNvPr id="2" name="Footer Placeholder 1"/>
          <p:cNvSpPr>
            <a:spLocks noGrp="1"/>
          </p:cNvSpPr>
          <p:nvPr>
            <p:ph type="ftr" sz="quarter" idx="10"/>
          </p:nvPr>
        </p:nvSpPr>
        <p:spPr/>
        <p:txBody>
          <a:bodyPr/>
          <a:lstStyle/>
          <a:p>
            <a:r>
              <a:rPr lang="en-US"/>
              <a:t>COVID-2019 | March 2020 | Aptiv Confidential</a:t>
            </a:r>
            <a:endParaRPr lang="en-US" dirty="0"/>
          </a:p>
        </p:txBody>
      </p:sp>
      <p:sp>
        <p:nvSpPr>
          <p:cNvPr id="3" name="Slide Number Placeholder 2"/>
          <p:cNvSpPr>
            <a:spLocks noGrp="1"/>
          </p:cNvSpPr>
          <p:nvPr>
            <p:ph type="sldNum" sz="quarter" idx="1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dding content to your slides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1363740" y="4202103"/>
            <a:ext cx="3205212" cy="1713422"/>
          </a:xfrm>
          <a:prstGeom prst="rect">
            <a:avLst/>
          </a:prstGeom>
          <a:effectLst>
            <a:outerShdw blurRad="50800" dist="38100" dir="2700000" algn="tl" rotWithShape="0">
              <a:prstClr val="black">
                <a:alpha val="40000"/>
              </a:prstClr>
            </a:outerShdw>
          </a:effectLst>
        </p:spPr>
      </p:pic>
      <p:sp>
        <p:nvSpPr>
          <p:cNvPr id="8" name="TextBox 7"/>
          <p:cNvSpPr txBox="1"/>
          <p:nvPr userDrawn="1"/>
        </p:nvSpPr>
        <p:spPr>
          <a:xfrm>
            <a:off x="609600" y="396060"/>
            <a:ext cx="3959352" cy="301752"/>
          </a:xfrm>
          <a:prstGeom prst="rect">
            <a:avLst/>
          </a:prstGeom>
          <a:noFill/>
        </p:spPr>
        <p:txBody>
          <a:bodyPr wrap="square" lIns="0" tIns="0" rIns="0" bIns="0" rtlCol="0" anchor="t">
            <a:noAutofit/>
          </a:bodyPr>
          <a:lstStyle/>
          <a:p>
            <a:r>
              <a:rPr lang="en-US" sz="1200" b="1" dirty="0">
                <a:solidFill>
                  <a:schemeClr val="bg1">
                    <a:lumMod val="65000"/>
                  </a:schemeClr>
                </a:solidFill>
              </a:rPr>
              <a:t>PowerPoint Template Quick Reference Guide</a:t>
            </a:r>
          </a:p>
        </p:txBody>
      </p:sp>
      <p:sp>
        <p:nvSpPr>
          <p:cNvPr id="9" name="Rectangle 8"/>
          <p:cNvSpPr/>
          <p:nvPr userDrawn="1"/>
        </p:nvSpPr>
        <p:spPr>
          <a:xfrm>
            <a:off x="609600" y="697811"/>
            <a:ext cx="8229600" cy="603504"/>
          </a:xfrm>
          <a:prstGeom prst="rect">
            <a:avLst/>
          </a:prstGeom>
        </p:spPr>
        <p:txBody>
          <a:bodyPr wrap="none" lIns="0" tIns="0" rIns="0" bIns="0">
            <a:noAutofit/>
          </a:bodyPr>
          <a:lstStyle/>
          <a:p>
            <a:r>
              <a:rPr kumimoji="0" lang="en-US" sz="3600" b="1" i="0" u="none" strike="noStrike" kern="1200" cap="none" spc="0" normalizeH="0" baseline="0" noProof="0" dirty="0">
                <a:ln>
                  <a:noFill/>
                </a:ln>
                <a:solidFill>
                  <a:srgbClr val="000000"/>
                </a:solidFill>
                <a:effectLst/>
                <a:uLnTx/>
                <a:uFillTx/>
                <a:latin typeface="+mn-lt"/>
                <a:ea typeface="+mn-ea"/>
                <a:cs typeface="+mn-cs"/>
              </a:rPr>
              <a:t>Adding content to your slides</a:t>
            </a:r>
            <a:endParaRPr lang="en-US" sz="3600" dirty="0"/>
          </a:p>
        </p:txBody>
      </p:sp>
      <p:sp>
        <p:nvSpPr>
          <p:cNvPr id="20" name="TextBox 19"/>
          <p:cNvSpPr txBox="1"/>
          <p:nvPr userDrawn="1"/>
        </p:nvSpPr>
        <p:spPr>
          <a:xfrm>
            <a:off x="609600" y="1915320"/>
            <a:ext cx="5181600" cy="923330"/>
          </a:xfrm>
          <a:prstGeom prst="rect">
            <a:avLst/>
          </a:prstGeom>
          <a:noFill/>
        </p:spPr>
        <p:txBody>
          <a:bodyPr wrap="square" lIns="0" tIns="0" rIns="0" bIns="0" rtlCol="0">
            <a:sp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Navigating text styles</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Use </a:t>
            </a:r>
            <a:r>
              <a:rPr kumimoji="0" lang="en-US" sz="1500" b="1" i="0" u="none" strike="noStrike" kern="1200" cap="none" spc="0" normalizeH="0" baseline="0" noProof="0" dirty="0">
                <a:ln>
                  <a:noFill/>
                </a:ln>
                <a:solidFill>
                  <a:srgbClr val="000000"/>
                </a:solidFill>
                <a:effectLst/>
                <a:uLnTx/>
                <a:uFillTx/>
                <a:latin typeface="+mn-lt"/>
                <a:ea typeface="+mn-ea"/>
                <a:cs typeface="+mn-cs"/>
              </a:rPr>
              <a:t>Indent Less </a:t>
            </a:r>
            <a:r>
              <a:rPr kumimoji="0" lang="en-US" sz="1500" b="0" i="0" u="none" strike="noStrike" kern="1200" cap="none" spc="0" normalizeH="0" baseline="0" noProof="0" dirty="0">
                <a:ln>
                  <a:noFill/>
                </a:ln>
                <a:solidFill>
                  <a:srgbClr val="000000"/>
                </a:solidFill>
                <a:effectLst/>
                <a:uLnTx/>
                <a:uFillTx/>
                <a:latin typeface="+mn-lt"/>
                <a:ea typeface="+mn-ea"/>
                <a:cs typeface="+mn-cs"/>
              </a:rPr>
              <a:t>and </a:t>
            </a:r>
            <a:r>
              <a:rPr kumimoji="0" lang="en-US" sz="1500" b="1" i="0" u="none" strike="noStrike" kern="1200" cap="none" spc="0" normalizeH="0" baseline="0" noProof="0" dirty="0">
                <a:ln>
                  <a:noFill/>
                </a:ln>
                <a:solidFill>
                  <a:srgbClr val="000000"/>
                </a:solidFill>
                <a:effectLst/>
                <a:uLnTx/>
                <a:uFillTx/>
                <a:latin typeface="+mn-lt"/>
                <a:ea typeface="+mn-ea"/>
                <a:cs typeface="+mn-cs"/>
              </a:rPr>
              <a:t>Indent More </a:t>
            </a:r>
            <a:r>
              <a:rPr kumimoji="0" lang="en-US" sz="1500" b="0" i="0" u="none" strike="noStrike" kern="1200" cap="none" spc="0" normalizeH="0" baseline="0" noProof="0" dirty="0">
                <a:ln>
                  <a:noFill/>
                </a:ln>
                <a:solidFill>
                  <a:srgbClr val="000000"/>
                </a:solidFill>
                <a:effectLst/>
                <a:uLnTx/>
                <a:uFillTx/>
                <a:latin typeface="+mn-lt"/>
                <a:ea typeface="+mn-ea"/>
                <a:cs typeface="+mn-cs"/>
              </a:rPr>
              <a:t>buttons in the </a:t>
            </a:r>
            <a:r>
              <a:rPr kumimoji="0" lang="en-US" sz="1500" b="1" i="0" u="none" strike="noStrike" kern="1200" cap="none" spc="0" normalizeH="0" baseline="0" noProof="0" dirty="0">
                <a:ln>
                  <a:noFill/>
                </a:ln>
                <a:solidFill>
                  <a:srgbClr val="000000"/>
                </a:solidFill>
                <a:effectLst/>
                <a:uLnTx/>
                <a:uFillTx/>
                <a:latin typeface="+mn-lt"/>
                <a:ea typeface="+mn-ea"/>
                <a:cs typeface="+mn-cs"/>
              </a:rPr>
              <a:t>Home</a:t>
            </a:r>
            <a:r>
              <a:rPr kumimoji="0" lang="en-US" sz="1500" b="0" i="0" u="none" strike="noStrike" kern="1200" cap="none" spc="0" normalizeH="0" baseline="0" noProof="0" dirty="0">
                <a:ln>
                  <a:noFill/>
                </a:ln>
                <a:solidFill>
                  <a:srgbClr val="000000"/>
                </a:solidFill>
                <a:effectLst/>
                <a:uLnTx/>
                <a:uFillTx/>
                <a:latin typeface="+mn-lt"/>
                <a:ea typeface="+mn-ea"/>
                <a:cs typeface="+mn-cs"/>
              </a:rPr>
              <a:t> tab to navigate between preset text styles.</a:t>
            </a: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3"/>
          <a:stretch/>
        </p:blipFill>
        <p:spPr>
          <a:xfrm>
            <a:off x="609600" y="2971675"/>
            <a:ext cx="5173851" cy="685925"/>
          </a:xfrm>
          <a:prstGeom prst="rect">
            <a:avLst/>
          </a:prstGeom>
          <a:effectLst>
            <a:outerShdw blurRad="50800" dist="38100" dir="2700000" algn="tl" rotWithShape="0">
              <a:prstClr val="black">
                <a:alpha val="40000"/>
              </a:prstClr>
            </a:outerShdw>
          </a:effectLst>
        </p:spPr>
      </p:pic>
      <p:sp>
        <p:nvSpPr>
          <p:cNvPr id="17" name="Rectangle 16"/>
          <p:cNvSpPr/>
          <p:nvPr userDrawn="1"/>
        </p:nvSpPr>
        <p:spPr>
          <a:xfrm>
            <a:off x="2684689" y="4989399"/>
            <a:ext cx="934411" cy="431904"/>
          </a:xfrm>
          <a:prstGeom prst="rect">
            <a:avLst/>
          </a:prstGeom>
          <a:solidFill>
            <a:schemeClr val="accent1">
              <a:alpha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TextBox 20"/>
          <p:cNvSpPr txBox="1"/>
          <p:nvPr userDrawn="1"/>
        </p:nvSpPr>
        <p:spPr>
          <a:xfrm>
            <a:off x="6400800" y="1905000"/>
            <a:ext cx="5181600" cy="396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n-lt"/>
                <a:ea typeface="+mn-ea"/>
                <a:cs typeface="+mn-cs"/>
              </a:rPr>
              <a:t>Level 1 - Large heading/call out text</a:t>
            </a:r>
          </a:p>
          <a:p>
            <a:pPr marL="0" marR="0" lvl="1" indent="0" algn="l"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Level 2 - Small heading text</a:t>
            </a:r>
          </a:p>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Level 3 - Paragraph text </a:t>
            </a:r>
          </a:p>
          <a:p>
            <a:pPr marL="285750" marR="0" lvl="3" indent="-285750" algn="l" defTabSz="914400" rtl="0" eaLnBrk="1" fontAlgn="auto" latinLnBrk="0" hangingPunct="1">
              <a:lnSpc>
                <a:spcPct val="100000"/>
              </a:lnSpc>
              <a:spcBef>
                <a:spcPts val="1200"/>
              </a:spcBef>
              <a:spcAft>
                <a:spcPts val="0"/>
              </a:spcAft>
              <a:buClr>
                <a:srgbClr val="F74018"/>
              </a:buClr>
              <a:buSzPct val="125000"/>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Level 4 – Bullet tier one</a:t>
            </a:r>
          </a:p>
          <a:p>
            <a:pPr marL="457200" marR="0" lvl="4" indent="-228600" algn="l" defTabSz="914400" rtl="0" eaLnBrk="1" fontAlgn="auto" latinLnBrk="0" hangingPunct="1">
              <a:lnSpc>
                <a:spcPct val="100000"/>
              </a:lnSpc>
              <a:spcBef>
                <a:spcPts val="1200"/>
              </a:spcBef>
              <a:spcAft>
                <a:spcPts val="0"/>
              </a:spcAft>
              <a:buClr>
                <a:srgbClr val="000000"/>
              </a:buClr>
              <a:buSzPct val="100000"/>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Level 5 – Bullet tier two</a:t>
            </a:r>
          </a:p>
          <a:p>
            <a:pPr marL="685800" marR="0" lvl="5" indent="-228600" algn="l" defTabSz="914400" rtl="0" eaLnBrk="1" fontAlgn="auto" latinLnBrk="0" hangingPunct="1">
              <a:lnSpc>
                <a:spcPct val="100000"/>
              </a:lnSpc>
              <a:spcBef>
                <a:spcPts val="1200"/>
              </a:spcBef>
              <a:spcAft>
                <a:spcPts val="0"/>
              </a:spcAft>
              <a:buClr>
                <a:srgbClr val="000000"/>
              </a:buClr>
              <a:buSzPct val="100000"/>
              <a:buFont typeface=".AppleSystemUIFont" charset="-120"/>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Level 6 – Bullet tier three</a:t>
            </a:r>
          </a:p>
          <a:p>
            <a:pPr marL="685800" marR="0" lvl="5" indent="-228600" algn="l" defTabSz="914400" rtl="0" eaLnBrk="1" fontAlgn="auto" latinLnBrk="0" hangingPunct="1">
              <a:lnSpc>
                <a:spcPct val="100000"/>
              </a:lnSpc>
              <a:spcBef>
                <a:spcPts val="1200"/>
              </a:spcBef>
              <a:spcAft>
                <a:spcPts val="0"/>
              </a:spcAft>
              <a:buClr>
                <a:srgbClr val="000000"/>
              </a:buClr>
              <a:buSzPct val="100000"/>
              <a:buFont typeface=".AppleSystemUIFont" charset="-120"/>
              <a:buChar char="-"/>
              <a:tabLst/>
              <a:defRPr/>
            </a:pPr>
            <a:r>
              <a:rPr kumimoji="0" lang="en-US" sz="1800" b="0" i="1" u="none" strike="noStrike" kern="1200" cap="none" spc="0" normalizeH="0" baseline="0" noProof="0" dirty="0">
                <a:ln>
                  <a:noFill/>
                </a:ln>
                <a:solidFill>
                  <a:srgbClr val="929D96"/>
                </a:solidFill>
                <a:effectLst/>
                <a:uLnTx/>
                <a:uFillTx/>
                <a:latin typeface="+mn-lt"/>
                <a:ea typeface="+mn-ea"/>
                <a:cs typeface="+mn-cs"/>
              </a:rPr>
              <a:t>Footnotes</a:t>
            </a:r>
          </a:p>
          <a:p>
            <a:pPr marL="0" marR="0" lvl="0" indent="0" algn="l" defTabSz="914400" rtl="0" eaLnBrk="1" fontAlgn="auto" latinLnBrk="0" hangingPunct="1">
              <a:lnSpc>
                <a:spcPct val="120000"/>
              </a:lnSpc>
              <a:spcBef>
                <a:spcPts val="600"/>
              </a:spcBef>
              <a:spcAft>
                <a:spcPts val="0"/>
              </a:spcAft>
              <a:buClrTx/>
              <a:buSzTx/>
              <a:buFontTx/>
              <a:buNone/>
              <a:tabLst/>
              <a:defRPr/>
            </a:pPr>
            <a:endParaRPr kumimoji="0" lang="en-US" sz="1300" b="0" i="1" u="none" strike="noStrike" kern="1200" cap="none" spc="0" normalizeH="0" baseline="0" noProof="0" dirty="0">
              <a:ln>
                <a:noFill/>
              </a:ln>
              <a:solidFill>
                <a:schemeClr val="tx1"/>
              </a:solidFill>
              <a:effectLst/>
              <a:uLnTx/>
              <a:uFillTx/>
              <a:latin typeface="+mn-lt"/>
              <a:ea typeface="+mn-ea"/>
              <a:cs typeface="+mn-cs"/>
            </a:endParaRPr>
          </a:p>
        </p:txBody>
      </p:sp>
      <p:cxnSp>
        <p:nvCxnSpPr>
          <p:cNvPr id="4" name="Straight Arrow Connector 3"/>
          <p:cNvCxnSpPr/>
          <p:nvPr userDrawn="1"/>
        </p:nvCxnSpPr>
        <p:spPr>
          <a:xfrm flipH="1">
            <a:off x="4267200" y="3429000"/>
            <a:ext cx="429928" cy="724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1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bg>
      <p:bgRef idx="1001">
        <a:schemeClr val="bg2"/>
      </p:bgRef>
    </p:bg>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a:xfrm>
            <a:off x="609600" y="685800"/>
            <a:ext cx="5486400" cy="2743200"/>
          </a:xfrm>
        </p:spPr>
        <p:txBody>
          <a:bodyPr>
            <a:normAutofit/>
          </a:bodyPr>
          <a:lstStyle>
            <a:lvl1pPr>
              <a:defRPr sz="4800">
                <a:solidFill>
                  <a:schemeClr val="tx1"/>
                </a:solidFill>
              </a:defRPr>
            </a:lvl1pPr>
          </a:lstStyle>
          <a:p>
            <a:pPr lvl="0"/>
            <a:r>
              <a:rPr lang="en-US"/>
              <a:t>Edit Master text styles</a:t>
            </a:r>
          </a:p>
        </p:txBody>
      </p:sp>
      <p:sp>
        <p:nvSpPr>
          <p:cNvPr id="2" name="Footer Placeholder 1"/>
          <p:cNvSpPr>
            <a:spLocks noGrp="1"/>
          </p:cNvSpPr>
          <p:nvPr>
            <p:ph type="ftr" sz="quarter" idx="13"/>
          </p:nvPr>
        </p:nvSpPr>
        <p:spPr/>
        <p:txBody>
          <a:bodyPr/>
          <a:lstStyle>
            <a:lvl1pPr>
              <a:defRPr>
                <a:solidFill>
                  <a:schemeClr val="accent4"/>
                </a:solidFill>
              </a:defRPr>
            </a:lvl1pPr>
          </a:lstStyle>
          <a:p>
            <a:r>
              <a:rPr lang="en-US"/>
              <a:t>COVID-2019 | March 2020 | Aptiv Confidential</a:t>
            </a:r>
            <a:endParaRPr lang="en-US" dirty="0"/>
          </a:p>
        </p:txBody>
      </p:sp>
      <p:sp>
        <p:nvSpPr>
          <p:cNvPr id="6" name="Slide Number Placeholder 5"/>
          <p:cNvSpPr>
            <a:spLocks noGrp="1"/>
          </p:cNvSpPr>
          <p:nvPr>
            <p:ph type="sldNum" sz="quarter" idx="14"/>
          </p:nvPr>
        </p:nvSpPr>
        <p:spPr/>
        <p:txBody>
          <a:bodyPr/>
          <a:lstStyle>
            <a:lvl1pPr>
              <a:defRPr>
                <a:solidFill>
                  <a:schemeClr val="accent4"/>
                </a:solidFill>
              </a:defRPr>
            </a:lvl1pPr>
          </a:lstStyle>
          <a:p>
            <a:fld id="{B6D1532F-61F1-B941-ACDF-6BC65E0B40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ansferring content">
    <p:spTree>
      <p:nvGrpSpPr>
        <p:cNvPr id="1" name=""/>
        <p:cNvGrpSpPr/>
        <p:nvPr/>
      </p:nvGrpSpPr>
      <p:grpSpPr>
        <a:xfrm>
          <a:off x="0" y="0"/>
          <a:ext cx="0" cy="0"/>
          <a:chOff x="0" y="0"/>
          <a:chExt cx="0" cy="0"/>
        </a:xfrm>
      </p:grpSpPr>
      <p:sp>
        <p:nvSpPr>
          <p:cNvPr id="8" name="TextBox 7"/>
          <p:cNvSpPr txBox="1"/>
          <p:nvPr userDrawn="1"/>
        </p:nvSpPr>
        <p:spPr>
          <a:xfrm>
            <a:off x="609600" y="396060"/>
            <a:ext cx="3959352" cy="301752"/>
          </a:xfrm>
          <a:prstGeom prst="rect">
            <a:avLst/>
          </a:prstGeom>
          <a:noFill/>
        </p:spPr>
        <p:txBody>
          <a:bodyPr wrap="square" lIns="0" tIns="0" rIns="0" bIns="0" rtlCol="0" anchor="t">
            <a:noAutofit/>
          </a:bodyPr>
          <a:lstStyle/>
          <a:p>
            <a:r>
              <a:rPr lang="en-US" sz="1200" b="1" dirty="0">
                <a:solidFill>
                  <a:schemeClr val="bg1">
                    <a:lumMod val="65000"/>
                  </a:schemeClr>
                </a:solidFill>
              </a:rPr>
              <a:t>PowerPoint Template Quick Reference Guide</a:t>
            </a:r>
          </a:p>
        </p:txBody>
      </p:sp>
      <p:sp>
        <p:nvSpPr>
          <p:cNvPr id="9" name="Rectangle 8"/>
          <p:cNvSpPr/>
          <p:nvPr userDrawn="1"/>
        </p:nvSpPr>
        <p:spPr>
          <a:xfrm>
            <a:off x="609600" y="697811"/>
            <a:ext cx="8229600" cy="603504"/>
          </a:xfrm>
          <a:prstGeom prst="rect">
            <a:avLst/>
          </a:prstGeom>
        </p:spPr>
        <p:txBody>
          <a:bodyPr wrap="none" lIns="0" tIns="0" rIns="0" bIns="0">
            <a:noAutofit/>
          </a:bodyPr>
          <a:lstStyle/>
          <a:p>
            <a:r>
              <a:rPr kumimoji="0" lang="en-US" sz="2000" b="1" i="0" u="none" strike="noStrike" kern="1200" cap="none" spc="0" normalizeH="0" baseline="0" noProof="0" dirty="0">
                <a:ln>
                  <a:noFill/>
                </a:ln>
                <a:solidFill>
                  <a:srgbClr val="000000"/>
                </a:solidFill>
                <a:effectLst/>
                <a:uLnTx/>
                <a:uFillTx/>
                <a:latin typeface="+mn-lt"/>
                <a:ea typeface="+mn-ea"/>
                <a:cs typeface="+mn-cs"/>
              </a:rPr>
              <a:t>Transferring content from other presentations</a:t>
            </a:r>
            <a:endParaRPr lang="en-US" dirty="0"/>
          </a:p>
        </p:txBody>
      </p:sp>
      <p:sp>
        <p:nvSpPr>
          <p:cNvPr id="18" name="TextBox 17"/>
          <p:cNvSpPr txBox="1"/>
          <p:nvPr userDrawn="1"/>
        </p:nvSpPr>
        <p:spPr>
          <a:xfrm>
            <a:off x="609600" y="1918604"/>
            <a:ext cx="5181600" cy="4201150"/>
          </a:xfrm>
          <a:prstGeom prst="rect">
            <a:avLst/>
          </a:prstGeom>
          <a:noFill/>
        </p:spPr>
        <p:txBody>
          <a:bodyPr wrap="square" lIns="0" tIns="0" rIns="0" bIns="0" rtlCol="0">
            <a:spAutoFit/>
          </a:bodyPr>
          <a:lstStyle/>
          <a:p>
            <a:pPr marL="0" marR="0" lvl="2"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Rules of copy and paste</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sng" strike="noStrike" kern="1200" cap="none" spc="0" normalizeH="0" baseline="0" noProof="0" dirty="0">
                <a:ln>
                  <a:noFill/>
                </a:ln>
                <a:solidFill>
                  <a:srgbClr val="000000"/>
                </a:solidFill>
                <a:effectLst/>
                <a:uLnTx/>
                <a:uFillTx/>
                <a:latin typeface="+mn-lt"/>
                <a:ea typeface="+mn-ea"/>
                <a:cs typeface="+mn-cs"/>
              </a:rPr>
              <a:t>Do not drag and drop or copy/paste whole slides into your presentation</a:t>
            </a:r>
            <a:r>
              <a:rPr kumimoji="0" lang="en-US" sz="1500" b="0" i="0" u="none" strike="noStrike" kern="1200" cap="none" spc="0" normalizeH="0" baseline="0" noProof="0" dirty="0">
                <a:ln>
                  <a:noFill/>
                </a:ln>
                <a:solidFill>
                  <a:srgbClr val="000000"/>
                </a:solidFill>
                <a:effectLst/>
                <a:uLnTx/>
                <a:uFillTx/>
                <a:latin typeface="+mn-lt"/>
                <a:ea typeface="+mn-ea"/>
                <a:cs typeface="+mn-cs"/>
              </a:rPr>
              <a:t>. This will transfer a new Master theme (when using source formatting) or a new layout into your Master theme (when using destination theme), which often results in inconsistent headers, footers, margins and general formatting.</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Instead, </a:t>
            </a:r>
            <a:r>
              <a:rPr kumimoji="0" lang="en-US" sz="1500" b="0" i="0" u="sng" strike="noStrike" kern="1200" cap="none" spc="0" normalizeH="0" baseline="0" noProof="0" dirty="0">
                <a:ln>
                  <a:noFill/>
                </a:ln>
                <a:solidFill>
                  <a:srgbClr val="000000"/>
                </a:solidFill>
                <a:effectLst/>
                <a:uLnTx/>
                <a:uFillTx/>
                <a:latin typeface="+mn-lt"/>
                <a:ea typeface="+mn-ea"/>
                <a:cs typeface="+mn-cs"/>
              </a:rPr>
              <a:t>always start by selecting a layout from your Master theme</a:t>
            </a:r>
            <a:r>
              <a:rPr kumimoji="0" lang="en-US" sz="1500" b="0" i="0" u="none" strike="noStrike" kern="1200" cap="none" spc="0" normalizeH="0" baseline="0" noProof="0" dirty="0">
                <a:ln>
                  <a:noFill/>
                </a:ln>
                <a:solidFill>
                  <a:srgbClr val="000000"/>
                </a:solidFill>
                <a:effectLst/>
                <a:uLnTx/>
                <a:uFillTx/>
                <a:latin typeface="+mn-lt"/>
                <a:ea typeface="+mn-ea"/>
                <a:cs typeface="+mn-cs"/>
              </a:rPr>
              <a:t>, then copy/paste bodies of text from a text box in your old presentation file to your new presentation file. Choose </a:t>
            </a:r>
            <a:r>
              <a:rPr kumimoji="0" lang="en-US" sz="1500" b="1" i="0" u="none" strike="noStrike" kern="1200" cap="none" spc="0" normalizeH="0" baseline="0" noProof="0" dirty="0">
                <a:ln>
                  <a:noFill/>
                </a:ln>
                <a:solidFill>
                  <a:srgbClr val="000000"/>
                </a:solidFill>
                <a:effectLst/>
                <a:uLnTx/>
                <a:uFillTx/>
                <a:latin typeface="+mn-lt"/>
                <a:ea typeface="+mn-ea"/>
                <a:cs typeface="+mn-cs"/>
              </a:rPr>
              <a:t>Use Destination Theme</a:t>
            </a:r>
            <a:r>
              <a:rPr kumimoji="0" lang="en-US" sz="1500" b="0" i="0" u="none" strike="noStrike" kern="1200" cap="none" spc="0" normalizeH="0" baseline="0" noProof="0" dirty="0">
                <a:ln>
                  <a:noFill/>
                </a:ln>
                <a:solidFill>
                  <a:srgbClr val="000000"/>
                </a:solidFill>
                <a:effectLst/>
                <a:uLnTx/>
                <a:uFillTx/>
                <a:latin typeface="+mn-lt"/>
                <a:ea typeface="+mn-ea"/>
                <a:cs typeface="+mn-cs"/>
              </a:rPr>
              <a:t> or </a:t>
            </a:r>
            <a:r>
              <a:rPr kumimoji="0" lang="en-US" sz="1500" b="1" i="0" u="none" strike="noStrike" kern="1200" cap="none" spc="0" normalizeH="0" baseline="0" noProof="0" dirty="0">
                <a:ln>
                  <a:noFill/>
                </a:ln>
                <a:solidFill>
                  <a:srgbClr val="000000"/>
                </a:solidFill>
                <a:effectLst/>
                <a:uLnTx/>
                <a:uFillTx/>
                <a:latin typeface="+mn-lt"/>
                <a:ea typeface="+mn-ea"/>
                <a:cs typeface="+mn-cs"/>
              </a:rPr>
              <a:t>Keep Text Only</a:t>
            </a:r>
            <a:r>
              <a:rPr kumimoji="0" lang="en-US" sz="1500" b="0" i="0" u="none" strike="noStrike" kern="1200" cap="none" spc="0" normalizeH="0" baseline="0" noProof="0" dirty="0">
                <a:ln>
                  <a:noFill/>
                </a:ln>
                <a:solidFill>
                  <a:srgbClr val="000000"/>
                </a:solidFill>
                <a:effectLst/>
                <a:uLnTx/>
                <a:uFillTx/>
                <a:latin typeface="+mn-lt"/>
                <a:ea typeface="+mn-ea"/>
                <a:cs typeface="+mn-cs"/>
              </a:rPr>
              <a:t>, then use Indent buttons to format text. This method will preserve the integrity of your Master theme.</a:t>
            </a:r>
          </a:p>
          <a:p>
            <a:pPr marL="0" marR="0" lvl="3" indent="0" algn="l" defTabSz="914400" rtl="0" eaLnBrk="1" fontAlgn="auto" latinLnBrk="0" hangingPunct="1">
              <a:lnSpc>
                <a:spcPct val="100000"/>
              </a:lnSpc>
              <a:spcBef>
                <a:spcPts val="120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Do not copy/paste images from one file to another. Instead, save the image on your computer, then upload the image to the image placeholder within your selected layout.</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660016" y="1600200"/>
            <a:ext cx="4358367" cy="3672960"/>
          </a:xfrm>
          <a:prstGeom prst="rect">
            <a:avLst/>
          </a:prstGeom>
          <a:ln w="3175">
            <a:solidFill>
              <a:schemeClr val="bg1">
                <a:lumMod val="85000"/>
              </a:schemeClr>
            </a:solidFill>
          </a:ln>
          <a:effectLst>
            <a:outerShdw blurRad="50800" dist="38100" dir="2700000" algn="tl" rotWithShape="0">
              <a:prstClr val="black">
                <a:alpha val="20000"/>
              </a:prstClr>
            </a:outerShdw>
          </a:effectLst>
        </p:spPr>
      </p:pic>
      <p:sp>
        <p:nvSpPr>
          <p:cNvPr id="6" name="Rectangle 5"/>
          <p:cNvSpPr/>
          <p:nvPr userDrawn="1"/>
        </p:nvSpPr>
        <p:spPr>
          <a:xfrm>
            <a:off x="7336346" y="4634363"/>
            <a:ext cx="1395885" cy="672093"/>
          </a:xfrm>
          <a:prstGeom prst="rect">
            <a:avLst/>
          </a:prstGeom>
          <a:solidFill>
            <a:schemeClr val="accent1">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0"/>
          </p:nvPr>
        </p:nvSpPr>
        <p:spPr/>
        <p:txBody>
          <a:bodyPr/>
          <a:lstStyle/>
          <a:p>
            <a:r>
              <a:rPr lang="en-US"/>
              <a:t>COVID-2019 | March 2020 | Aptiv Confidential</a:t>
            </a:r>
            <a:endParaRPr lang="en-US" dirty="0"/>
          </a:p>
        </p:txBody>
      </p:sp>
      <p:sp>
        <p:nvSpPr>
          <p:cNvPr id="4" name="Slide Number Placeholder 3"/>
          <p:cNvSpPr>
            <a:spLocks noGrp="1"/>
          </p:cNvSpPr>
          <p:nvPr>
            <p:ph type="sldNum" sz="quarter" idx="11"/>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a:xfrm>
            <a:off x="609600" y="685800"/>
            <a:ext cx="5486400" cy="2743200"/>
          </a:xfrm>
        </p:spPr>
        <p:txBody>
          <a:bodyPr>
            <a:normAutofit/>
          </a:bodyPr>
          <a:lstStyle>
            <a:lvl1pPr>
              <a:defRPr sz="4800">
                <a:solidFill>
                  <a:schemeClr val="tx1"/>
                </a:solidFill>
              </a:defRPr>
            </a:lvl1pPr>
          </a:lstStyle>
          <a:p>
            <a:pPr lvl="0"/>
            <a:r>
              <a:rPr lang="en-US"/>
              <a:t>Edit Master text styles</a:t>
            </a:r>
          </a:p>
        </p:txBody>
      </p:sp>
      <p:sp>
        <p:nvSpPr>
          <p:cNvPr id="2" name="Footer Placeholder 1"/>
          <p:cNvSpPr>
            <a:spLocks noGrp="1"/>
          </p:cNvSpPr>
          <p:nvPr>
            <p:ph type="ftr" sz="quarter" idx="13"/>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4"/>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image">
    <p:spTree>
      <p:nvGrpSpPr>
        <p:cNvPr id="1" name=""/>
        <p:cNvGrpSpPr/>
        <p:nvPr/>
      </p:nvGrpSpPr>
      <p:grpSpPr>
        <a:xfrm>
          <a:off x="0" y="0"/>
          <a:ext cx="0" cy="0"/>
          <a:chOff x="0" y="0"/>
          <a:chExt cx="0" cy="0"/>
        </a:xfrm>
      </p:grpSpPr>
      <p:sp>
        <p:nvSpPr>
          <p:cNvPr id="6" name="Picture Placeholder 2"/>
          <p:cNvSpPr>
            <a:spLocks noGrp="1"/>
          </p:cNvSpPr>
          <p:nvPr>
            <p:ph type="pic" sz="quarter" idx="14"/>
          </p:nvPr>
        </p:nvSpPr>
        <p:spPr>
          <a:xfrm>
            <a:off x="609600" y="381000"/>
            <a:ext cx="10972800" cy="5791200"/>
          </a:xfrm>
          <a:solidFill>
            <a:schemeClr val="accent4"/>
          </a:solidFill>
        </p:spPr>
        <p:txBody>
          <a:bodyPr>
            <a:normAutofit/>
          </a:bodyPr>
          <a:lstStyle>
            <a:lvl1pPr>
              <a:defRPr sz="1800">
                <a:solidFill>
                  <a:schemeClr val="bg1"/>
                </a:solidFill>
              </a:defRPr>
            </a:lvl1pPr>
          </a:lstStyle>
          <a:p>
            <a:r>
              <a:rPr lang="en-US"/>
              <a:t>Click icon to add picture</a:t>
            </a:r>
            <a:endParaRPr lang="en-US" dirty="0"/>
          </a:p>
        </p:txBody>
      </p:sp>
      <p:sp>
        <p:nvSpPr>
          <p:cNvPr id="7" name="Text Placeholder 7"/>
          <p:cNvSpPr>
            <a:spLocks noGrp="1"/>
          </p:cNvSpPr>
          <p:nvPr>
            <p:ph type="body" sz="quarter" idx="12"/>
          </p:nvPr>
        </p:nvSpPr>
        <p:spPr>
          <a:xfrm>
            <a:off x="914400" y="685800"/>
            <a:ext cx="5181600" cy="2743200"/>
          </a:xfrm>
        </p:spPr>
        <p:txBody>
          <a:bodyPr>
            <a:normAutofit/>
          </a:bodyPr>
          <a:lstStyle>
            <a:lvl1pPr>
              <a:defRPr sz="4800">
                <a:solidFill>
                  <a:schemeClr val="bg1"/>
                </a:solidFill>
                <a:effectLst>
                  <a:outerShdw blurRad="50800" dist="38100" dir="8100000" algn="tr" rotWithShape="0">
                    <a:prstClr val="black">
                      <a:alpha val="40000"/>
                    </a:prstClr>
                  </a:outerShdw>
                </a:effectLst>
              </a:defRPr>
            </a:lvl1pPr>
          </a:lstStyle>
          <a:p>
            <a:pPr lvl="0"/>
            <a:r>
              <a:rPr lang="en-US"/>
              <a:t>Edit Master text styles</a:t>
            </a:r>
          </a:p>
        </p:txBody>
      </p:sp>
      <p:sp>
        <p:nvSpPr>
          <p:cNvPr id="2" name="Footer Placeholder 1"/>
          <p:cNvSpPr>
            <a:spLocks noGrp="1"/>
          </p:cNvSpPr>
          <p:nvPr>
            <p:ph type="ftr" sz="quarter" idx="15"/>
          </p:nvPr>
        </p:nvSpPr>
        <p:spPr/>
        <p:txBody>
          <a:bodyPr/>
          <a:lstStyle/>
          <a:p>
            <a:r>
              <a:rPr lang="en-US"/>
              <a:t>COVID-2019 | March 2020 | Aptiv Confidential</a:t>
            </a:r>
            <a:endParaRPr lang="en-US" dirty="0"/>
          </a:p>
        </p:txBody>
      </p:sp>
      <p:sp>
        <p:nvSpPr>
          <p:cNvPr id="5" name="Slide Number Placeholder 4"/>
          <p:cNvSpPr>
            <a:spLocks noGrp="1"/>
          </p:cNvSpPr>
          <p:nvPr>
            <p:ph type="sldNum" sz="quarter" idx="16"/>
          </p:nvPr>
        </p:nvSpPr>
        <p:spPr/>
        <p:txBody>
          <a:bodyPr/>
          <a:lstStyle/>
          <a:p>
            <a:fld id="{B6D1532F-61F1-B941-ACDF-6BC65E0B40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all out + headline">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1"/>
            <a:ext cx="8229601" cy="923920"/>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609600" y="1905000"/>
            <a:ext cx="8229600" cy="3962400"/>
          </a:xfrm>
        </p:spPr>
        <p:txBody>
          <a:bodyPr>
            <a:normAutofit/>
          </a:bodyPr>
          <a:lstStyle>
            <a:lvl1pPr>
              <a:defRPr sz="5000"/>
            </a:lvl1pPr>
          </a:lstStyle>
          <a:p>
            <a:pPr lvl="0"/>
            <a:r>
              <a:rPr lang="en-US"/>
              <a:t>Edit Master text styles</a:t>
            </a:r>
          </a:p>
        </p:txBody>
      </p:sp>
      <p:sp>
        <p:nvSpPr>
          <p:cNvPr id="8" name="Oval 7"/>
          <p:cNvSpPr/>
          <p:nvPr userDrawn="1"/>
        </p:nvSpPr>
        <p:spPr>
          <a:xfrm>
            <a:off x="-241739" y="2050134"/>
            <a:ext cx="491358" cy="491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4"/>
          </p:nvPr>
        </p:nvSpPr>
        <p:spPr/>
        <p:txBody>
          <a:bodyPr/>
          <a:lstStyle/>
          <a:p>
            <a:r>
              <a:rPr lang="en-US"/>
              <a:t>COVID-2019 | March 2020 | Aptiv Confidential</a:t>
            </a:r>
            <a:endParaRPr lang="en-US" dirty="0"/>
          </a:p>
        </p:txBody>
      </p:sp>
      <p:sp>
        <p:nvSpPr>
          <p:cNvPr id="6" name="Slide Number Placeholder 5"/>
          <p:cNvSpPr>
            <a:spLocks noGrp="1"/>
          </p:cNvSpPr>
          <p:nvPr>
            <p:ph type="sldNum" sz="quarter" idx="15"/>
          </p:nvPr>
        </p:nvSpPr>
        <p:spPr/>
        <p:txBody>
          <a:bodyPr/>
          <a:lstStyle/>
          <a:p>
            <a:fld id="{B6D1532F-61F1-B941-ACDF-6BC65E0B40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2.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0" y="6992813"/>
            <a:ext cx="12191999" cy="578082"/>
            <a:chOff x="0" y="6992813"/>
            <a:chExt cx="12191999" cy="578082"/>
          </a:xfrm>
        </p:grpSpPr>
        <p:sp>
          <p:nvSpPr>
            <p:cNvPr id="42" name="Rectangle 41"/>
            <p:cNvSpPr/>
            <p:nvPr userDrawn="1"/>
          </p:nvSpPr>
          <p:spPr>
            <a:xfrm>
              <a:off x="0" y="6992813"/>
              <a:ext cx="12191999" cy="578082"/>
            </a:xfrm>
            <a:prstGeom prst="rect">
              <a:avLst/>
            </a:prstGeom>
            <a:solidFill>
              <a:srgbClr val="FFFFFF">
                <a:alpha val="60000"/>
              </a:srgb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78F84"/>
                </a:solidFill>
              </a:endParaRPr>
            </a:p>
          </p:txBody>
        </p:sp>
        <p:sp>
          <p:nvSpPr>
            <p:cNvPr id="47" name="TextBox 46"/>
            <p:cNvSpPr txBox="1"/>
            <p:nvPr userDrawn="1"/>
          </p:nvSpPr>
          <p:spPr>
            <a:xfrm>
              <a:off x="914400" y="7173243"/>
              <a:ext cx="1706193" cy="269305"/>
            </a:xfrm>
            <a:prstGeom prst="rect">
              <a:avLst/>
            </a:prstGeom>
            <a:noFill/>
          </p:spPr>
          <p:txBody>
            <a:bodyPr wrap="square" lIns="0" tIns="0" rIns="0" bIns="0" rtlCol="0">
              <a:noAutofit/>
            </a:bodyPr>
            <a:lstStyle/>
            <a:p>
              <a:pPr algn="l"/>
              <a:r>
                <a:rPr lang="en-US" sz="900" b="1" dirty="0">
                  <a:solidFill>
                    <a:srgbClr val="929D96"/>
                  </a:solidFill>
                  <a:latin typeface="+mn-lt"/>
                </a:rPr>
                <a:t>Data color order</a:t>
              </a:r>
              <a:r>
                <a:rPr lang="en-US" sz="900" b="1" baseline="0" dirty="0">
                  <a:solidFill>
                    <a:srgbClr val="929D96"/>
                  </a:solidFill>
                  <a:latin typeface="+mn-lt"/>
                </a:rPr>
                <a:t>:</a:t>
              </a:r>
              <a:endParaRPr lang="en-US" sz="900" b="1" dirty="0">
                <a:solidFill>
                  <a:srgbClr val="929D96"/>
                </a:solidFill>
                <a:latin typeface="+mn-lt"/>
              </a:endParaRPr>
            </a:p>
          </p:txBody>
        </p:sp>
        <p:sp>
          <p:nvSpPr>
            <p:cNvPr id="48" name="Rectangle 47"/>
            <p:cNvSpPr/>
            <p:nvPr/>
          </p:nvSpPr>
          <p:spPr>
            <a:xfrm>
              <a:off x="1940682" y="7146735"/>
              <a:ext cx="195278" cy="190016"/>
            </a:xfrm>
            <a:prstGeom prst="rect">
              <a:avLst/>
            </a:prstGeom>
            <a:solidFill>
              <a:schemeClr val="accent1"/>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49" name="Rectangle 48"/>
            <p:cNvSpPr/>
            <p:nvPr/>
          </p:nvSpPr>
          <p:spPr>
            <a:xfrm>
              <a:off x="2420420" y="7146735"/>
              <a:ext cx="195278" cy="190016"/>
            </a:xfrm>
            <a:prstGeom prst="rect">
              <a:avLst/>
            </a:prstGeom>
            <a:solidFill>
              <a:schemeClr val="accent3"/>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0" name="Rectangle 49"/>
            <p:cNvSpPr/>
            <p:nvPr/>
          </p:nvSpPr>
          <p:spPr>
            <a:xfrm>
              <a:off x="2180551" y="7146735"/>
              <a:ext cx="195278" cy="190016"/>
            </a:xfrm>
            <a:prstGeom prst="rect">
              <a:avLst/>
            </a:prstGeom>
            <a:solidFill>
              <a:schemeClr val="accent2"/>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1" name="Rectangle 50"/>
            <p:cNvSpPr/>
            <p:nvPr/>
          </p:nvSpPr>
          <p:spPr>
            <a:xfrm>
              <a:off x="2660289" y="7146735"/>
              <a:ext cx="195278" cy="190016"/>
            </a:xfrm>
            <a:prstGeom prst="rect">
              <a:avLst/>
            </a:prstGeom>
            <a:solidFill>
              <a:schemeClr val="accent4"/>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2" name="Rectangle 51"/>
            <p:cNvSpPr/>
            <p:nvPr/>
          </p:nvSpPr>
          <p:spPr>
            <a:xfrm>
              <a:off x="2900158" y="7146735"/>
              <a:ext cx="195278" cy="190016"/>
            </a:xfrm>
            <a:prstGeom prst="rect">
              <a:avLst/>
            </a:prstGeom>
            <a:solidFill>
              <a:schemeClr val="accent5"/>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3" name="Rectangle 52"/>
            <p:cNvSpPr/>
            <p:nvPr/>
          </p:nvSpPr>
          <p:spPr>
            <a:xfrm>
              <a:off x="3140027" y="7146735"/>
              <a:ext cx="195278" cy="190016"/>
            </a:xfrm>
            <a:prstGeom prst="rect">
              <a:avLst/>
            </a:prstGeom>
            <a:solidFill>
              <a:schemeClr val="accent6"/>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4" name="Rectangle 53"/>
            <p:cNvSpPr/>
            <p:nvPr/>
          </p:nvSpPr>
          <p:spPr>
            <a:xfrm>
              <a:off x="3619765" y="7146735"/>
              <a:ext cx="195278" cy="190016"/>
            </a:xfrm>
            <a:prstGeom prst="rect">
              <a:avLst/>
            </a:prstGeom>
            <a:solidFill>
              <a:srgbClr val="D9F28B"/>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5" name="Rectangle 54"/>
            <p:cNvSpPr/>
            <p:nvPr/>
          </p:nvSpPr>
          <p:spPr>
            <a:xfrm>
              <a:off x="3859634" y="7146735"/>
              <a:ext cx="195278" cy="190016"/>
            </a:xfrm>
            <a:prstGeom prst="rect">
              <a:avLst/>
            </a:prstGeom>
            <a:solidFill>
              <a:srgbClr val="3BC6EB"/>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6" name="Rectangle 55"/>
            <p:cNvSpPr/>
            <p:nvPr/>
          </p:nvSpPr>
          <p:spPr>
            <a:xfrm>
              <a:off x="4099503" y="7146735"/>
              <a:ext cx="195278" cy="190016"/>
            </a:xfrm>
            <a:prstGeom prst="rect">
              <a:avLst/>
            </a:prstGeom>
            <a:solidFill>
              <a:srgbClr val="00AC9E"/>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57" name="Rectangle 56"/>
            <p:cNvSpPr/>
            <p:nvPr/>
          </p:nvSpPr>
          <p:spPr>
            <a:xfrm>
              <a:off x="4339372" y="7146735"/>
              <a:ext cx="195278" cy="190016"/>
            </a:xfrm>
            <a:prstGeom prst="rect">
              <a:avLst/>
            </a:prstGeom>
            <a:solidFill>
              <a:srgbClr val="FFA211"/>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grpSp>
          <p:nvGrpSpPr>
            <p:cNvPr id="44" name="Group 43"/>
            <p:cNvGrpSpPr/>
            <p:nvPr userDrawn="1"/>
          </p:nvGrpSpPr>
          <p:grpSpPr>
            <a:xfrm>
              <a:off x="6400801" y="7143354"/>
              <a:ext cx="4804898" cy="276999"/>
              <a:chOff x="6311590" y="7133823"/>
              <a:chExt cx="4796677" cy="276999"/>
            </a:xfrm>
          </p:grpSpPr>
          <p:sp>
            <p:nvSpPr>
              <p:cNvPr id="45" name="Rectangle 44"/>
              <p:cNvSpPr/>
              <p:nvPr userDrawn="1"/>
            </p:nvSpPr>
            <p:spPr>
              <a:xfrm>
                <a:off x="6311590" y="7133823"/>
                <a:ext cx="4572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US" sz="900" b="1" baseline="0" dirty="0">
                    <a:solidFill>
                      <a:srgbClr val="929D96"/>
                    </a:solidFill>
                  </a:rPr>
                  <a:t>Footer</a:t>
                </a:r>
                <a:endParaRPr lang="en-US" sz="900" baseline="0" dirty="0">
                  <a:solidFill>
                    <a:srgbClr val="929D96"/>
                  </a:solidFill>
                </a:endParaRPr>
              </a:p>
            </p:txBody>
          </p:sp>
          <p:sp>
            <p:nvSpPr>
              <p:cNvPr id="46" name="Rectangle 45"/>
              <p:cNvSpPr/>
              <p:nvPr userDrawn="1"/>
            </p:nvSpPr>
            <p:spPr>
              <a:xfrm>
                <a:off x="6793974" y="7133823"/>
                <a:ext cx="4314293" cy="276999"/>
              </a:xfrm>
              <a:prstGeom prst="rect">
                <a:avLst/>
              </a:prstGeom>
            </p:spPr>
            <p:txBody>
              <a:bodyPr wrap="square" lIns="0" tIns="0" rIns="0" bIns="0">
                <a:spAutoFit/>
              </a:bodyPr>
              <a:lstStyle/>
              <a:p>
                <a:pPr algn="l"/>
                <a:r>
                  <a:rPr lang="en-US" sz="900" baseline="0" dirty="0">
                    <a:solidFill>
                      <a:srgbClr val="929D96"/>
                    </a:solidFill>
                    <a:sym typeface="Wingdings 3" panose="05040102010807070707" pitchFamily="18" charset="2"/>
                  </a:rPr>
                  <a:t>Never change the footer text on individual slides. Change, t</a:t>
                </a:r>
                <a:r>
                  <a:rPr lang="en-US" sz="900" baseline="0" dirty="0">
                    <a:solidFill>
                      <a:srgbClr val="929D96"/>
                    </a:solidFill>
                  </a:rPr>
                  <a:t>urn on or off by using </a:t>
                </a:r>
              </a:p>
              <a:p>
                <a:pPr algn="l"/>
                <a:r>
                  <a:rPr lang="en-US" sz="900" baseline="0" dirty="0">
                    <a:solidFill>
                      <a:srgbClr val="929D96"/>
                    </a:solidFill>
                  </a:rPr>
                  <a:t>Insert </a:t>
                </a:r>
                <a:r>
                  <a:rPr lang="en-US" sz="900" baseline="0" dirty="0">
                    <a:solidFill>
                      <a:srgbClr val="929D96"/>
                    </a:solidFill>
                    <a:sym typeface="Wingdings 3" panose="05040102010807070707" pitchFamily="18" charset="2"/>
                  </a:rPr>
                  <a:t> Header &amp; Footer Enter / change text  Click Apply All. </a:t>
                </a:r>
                <a:endParaRPr lang="en-US" sz="900" baseline="0" dirty="0">
                  <a:solidFill>
                    <a:srgbClr val="929D96"/>
                  </a:solidFill>
                </a:endParaRPr>
              </a:p>
            </p:txBody>
          </p:sp>
        </p:grpSp>
        <p:sp>
          <p:nvSpPr>
            <p:cNvPr id="61" name="Rectangle 60"/>
            <p:cNvSpPr/>
            <p:nvPr userDrawn="1"/>
          </p:nvSpPr>
          <p:spPr>
            <a:xfrm>
              <a:off x="4579241" y="7146735"/>
              <a:ext cx="195278" cy="190016"/>
            </a:xfrm>
            <a:prstGeom prst="rect">
              <a:avLst/>
            </a:prstGeom>
            <a:solidFill>
              <a:srgbClr val="C13B33"/>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62" name="Rectangle 61"/>
            <p:cNvSpPr/>
            <p:nvPr userDrawn="1"/>
          </p:nvSpPr>
          <p:spPr>
            <a:xfrm>
              <a:off x="4819110" y="7146735"/>
              <a:ext cx="195278" cy="190016"/>
            </a:xfrm>
            <a:prstGeom prst="rect">
              <a:avLst/>
            </a:prstGeom>
            <a:solidFill>
              <a:srgbClr val="297CE0"/>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64" name="Rectangle 63"/>
            <p:cNvSpPr/>
            <p:nvPr userDrawn="1"/>
          </p:nvSpPr>
          <p:spPr>
            <a:xfrm>
              <a:off x="3379896" y="7146735"/>
              <a:ext cx="195278" cy="190016"/>
            </a:xfrm>
            <a:prstGeom prst="rect">
              <a:avLst/>
            </a:prstGeom>
            <a:solidFill>
              <a:srgbClr val="929D96"/>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grpSp>
      <p:pic>
        <p:nvPicPr>
          <p:cNvPr id="7" name="Picture 6"/>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10082805" y="6304680"/>
            <a:ext cx="1600200" cy="360406"/>
          </a:xfrm>
          <a:prstGeom prst="rect">
            <a:avLst/>
          </a:prstGeom>
        </p:spPr>
      </p:pic>
      <p:sp>
        <p:nvSpPr>
          <p:cNvPr id="2" name="Title Placeholder 1"/>
          <p:cNvSpPr>
            <a:spLocks noGrp="1"/>
          </p:cNvSpPr>
          <p:nvPr>
            <p:ph type="title"/>
          </p:nvPr>
        </p:nvSpPr>
        <p:spPr>
          <a:xfrm>
            <a:off x="609599" y="381001"/>
            <a:ext cx="10969247" cy="92392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599" y="1904999"/>
            <a:ext cx="10969247" cy="3962401"/>
          </a:xfrm>
          <a:prstGeom prst="rect">
            <a:avLst/>
          </a:prstGeom>
        </p:spPr>
        <p:txBody>
          <a:bodyPr vert="horz" lIns="0" tIns="0" rIns="0" bIns="0" rtlCol="0">
            <a:normAutofit/>
          </a:bodyPr>
          <a:lstStyle/>
          <a:p>
            <a:pPr lvl="0"/>
            <a:r>
              <a:rPr lang="en-US" dirty="0"/>
              <a:t>Level 1 - Large heading/call out text</a:t>
            </a:r>
          </a:p>
          <a:p>
            <a:pPr lvl="1"/>
            <a:r>
              <a:rPr lang="en-US" dirty="0"/>
              <a:t>Level 2 - Small heading text</a:t>
            </a:r>
          </a:p>
          <a:p>
            <a:pPr lvl="2"/>
            <a:r>
              <a:rPr lang="en-US" dirty="0"/>
              <a:t>Level 3 - </a:t>
            </a:r>
            <a:r>
              <a:rPr lang="en-US" dirty="0" err="1"/>
              <a:t>Paragrah</a:t>
            </a:r>
            <a:r>
              <a:rPr lang="en-US" dirty="0"/>
              <a:t> text </a:t>
            </a:r>
          </a:p>
          <a:p>
            <a:pPr lvl="3"/>
            <a:r>
              <a:rPr lang="en-US" dirty="0"/>
              <a:t>Level 4 - Bullet tier one</a:t>
            </a:r>
          </a:p>
          <a:p>
            <a:pPr lvl="4"/>
            <a:r>
              <a:rPr lang="en-US" dirty="0"/>
              <a:t>Bullet level one</a:t>
            </a:r>
          </a:p>
          <a:p>
            <a:pPr lvl="5"/>
            <a:r>
              <a:rPr lang="en-US" dirty="0"/>
              <a:t>Bullet level two</a:t>
            </a:r>
          </a:p>
          <a:p>
            <a:pPr lvl="6"/>
            <a:r>
              <a:rPr lang="en-US" dirty="0"/>
              <a:t>Footnotes</a:t>
            </a:r>
          </a:p>
        </p:txBody>
      </p:sp>
      <p:sp>
        <p:nvSpPr>
          <p:cNvPr id="5" name="Footer Placeholder 4"/>
          <p:cNvSpPr>
            <a:spLocks noGrp="1"/>
          </p:cNvSpPr>
          <p:nvPr>
            <p:ph type="ftr" sz="quarter" idx="3"/>
          </p:nvPr>
        </p:nvSpPr>
        <p:spPr>
          <a:xfrm>
            <a:off x="1227266" y="6324599"/>
            <a:ext cx="3492500" cy="304801"/>
          </a:xfrm>
          <a:prstGeom prst="rect">
            <a:avLst/>
          </a:prstGeom>
        </p:spPr>
        <p:txBody>
          <a:bodyPr vert="horz" lIns="0" tIns="0" rIns="0" bIns="0" rtlCol="0" anchor="ctr"/>
          <a:lstStyle>
            <a:lvl1pPr algn="l">
              <a:defRPr sz="1100" i="1">
                <a:solidFill>
                  <a:srgbClr val="929D96"/>
                </a:solidFill>
              </a:defRPr>
            </a:lvl1pPr>
          </a:lstStyle>
          <a:p>
            <a:r>
              <a:rPr lang="en-US"/>
              <a:t>COVID-2019 | March 2020 | Aptiv Confidential</a:t>
            </a:r>
            <a:endParaRPr lang="en-US" dirty="0"/>
          </a:p>
        </p:txBody>
      </p:sp>
      <p:sp>
        <p:nvSpPr>
          <p:cNvPr id="6" name="Slide Number Placeholder 5"/>
          <p:cNvSpPr>
            <a:spLocks noGrp="1"/>
          </p:cNvSpPr>
          <p:nvPr>
            <p:ph type="sldNum" sz="quarter" idx="4"/>
          </p:nvPr>
        </p:nvSpPr>
        <p:spPr>
          <a:xfrm>
            <a:off x="613284" y="6324599"/>
            <a:ext cx="624550" cy="304802"/>
          </a:xfrm>
          <a:prstGeom prst="rect">
            <a:avLst/>
          </a:prstGeom>
        </p:spPr>
        <p:txBody>
          <a:bodyPr vert="horz" lIns="0" tIns="0" rIns="0" bIns="0" rtlCol="0" anchor="ctr"/>
          <a:lstStyle>
            <a:lvl1pPr algn="l">
              <a:defRPr sz="1100">
                <a:solidFill>
                  <a:srgbClr val="929D96"/>
                </a:solidFill>
              </a:defRPr>
            </a:lvl1pPr>
          </a:lstStyle>
          <a:p>
            <a:fld id="{B6D1532F-61F1-B941-ACDF-6BC65E0B4055}" type="slidenum">
              <a:rPr lang="en-US" smtClean="0"/>
              <a:pPr/>
              <a:t>‹#›</a:t>
            </a:fld>
            <a:endParaRPr lang="en-US" dirty="0"/>
          </a:p>
        </p:txBody>
      </p:sp>
      <p:cxnSp>
        <p:nvCxnSpPr>
          <p:cNvPr id="8" name="Straight Connector 7"/>
          <p:cNvCxnSpPr/>
          <p:nvPr userDrawn="1"/>
        </p:nvCxnSpPr>
        <p:spPr>
          <a:xfrm>
            <a:off x="-436811" y="5866678"/>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505757" y="5700460"/>
            <a:ext cx="1167849" cy="142555"/>
          </a:xfrm>
          <a:prstGeom prst="rect">
            <a:avLst/>
          </a:prstGeom>
          <a:noFill/>
        </p:spPr>
        <p:txBody>
          <a:bodyPr wrap="square" lIns="0" tIns="0" rIns="0" bIns="0" rtlCol="0">
            <a:noAutofit/>
          </a:bodyPr>
          <a:lstStyle/>
          <a:p>
            <a:pPr algn="r"/>
            <a:r>
              <a:rPr lang="en-US" sz="800" dirty="0">
                <a:solidFill>
                  <a:srgbClr val="878F84"/>
                </a:solidFill>
                <a:latin typeface="+mn-lt"/>
              </a:rPr>
              <a:t>No content below the line</a:t>
            </a:r>
          </a:p>
        </p:txBody>
      </p:sp>
      <p:cxnSp>
        <p:nvCxnSpPr>
          <p:cNvPr id="10" name="Straight Connector 9"/>
          <p:cNvCxnSpPr/>
          <p:nvPr userDrawn="1"/>
        </p:nvCxnSpPr>
        <p:spPr>
          <a:xfrm>
            <a:off x="-436812" y="1905582"/>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505757" y="1959980"/>
            <a:ext cx="1167849" cy="142555"/>
          </a:xfrm>
          <a:prstGeom prst="rect">
            <a:avLst/>
          </a:prstGeom>
          <a:noFill/>
        </p:spPr>
        <p:txBody>
          <a:bodyPr wrap="square" lIns="0" tIns="0" rIns="0" bIns="0" rtlCol="0">
            <a:noAutofit/>
          </a:bodyPr>
          <a:lstStyle/>
          <a:p>
            <a:pPr algn="r"/>
            <a:r>
              <a:rPr lang="en-US" sz="800" dirty="0">
                <a:solidFill>
                  <a:srgbClr val="878F84"/>
                </a:solidFill>
                <a:latin typeface="+mn-lt"/>
              </a:rPr>
              <a:t>No content above the line</a:t>
            </a:r>
          </a:p>
        </p:txBody>
      </p:sp>
      <p:cxnSp>
        <p:nvCxnSpPr>
          <p:cNvPr id="12" name="Straight Connector 11"/>
          <p:cNvCxnSpPr/>
          <p:nvPr userDrawn="1"/>
        </p:nvCxnSpPr>
        <p:spPr>
          <a:xfrm>
            <a:off x="-239002" y="1905000"/>
            <a:ext cx="0" cy="3956237"/>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05756" y="3745636"/>
            <a:ext cx="1167850" cy="123111"/>
          </a:xfrm>
          <a:prstGeom prst="rect">
            <a:avLst/>
          </a:prstGeom>
          <a:noFill/>
        </p:spPr>
        <p:txBody>
          <a:bodyPr wrap="square" lIns="0" tIns="0" rIns="0" bIns="0" rtlCol="0">
            <a:spAutoFit/>
          </a:bodyPr>
          <a:lstStyle/>
          <a:p>
            <a:pPr algn="r"/>
            <a:r>
              <a:rPr lang="en-US" sz="800" b="1" dirty="0">
                <a:solidFill>
                  <a:srgbClr val="878F84"/>
                </a:solidFill>
                <a:latin typeface="+mn-lt"/>
              </a:rPr>
              <a:t>Main content area</a:t>
            </a:r>
          </a:p>
        </p:txBody>
      </p:sp>
      <p:cxnSp>
        <p:nvCxnSpPr>
          <p:cNvPr id="15" name="Straight Connector 14"/>
          <p:cNvCxnSpPr/>
          <p:nvPr userDrawn="1"/>
        </p:nvCxnSpPr>
        <p:spPr>
          <a:xfrm>
            <a:off x="-436812" y="1295400"/>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39002" y="389397"/>
            <a:ext cx="0" cy="906003"/>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505757" y="776834"/>
            <a:ext cx="1167850" cy="123111"/>
          </a:xfrm>
          <a:prstGeom prst="rect">
            <a:avLst/>
          </a:prstGeom>
          <a:noFill/>
        </p:spPr>
        <p:txBody>
          <a:bodyPr wrap="square" lIns="0" tIns="0" rIns="0" bIns="0" rtlCol="0">
            <a:spAutoFit/>
          </a:bodyPr>
          <a:lstStyle/>
          <a:p>
            <a:pPr algn="r"/>
            <a:r>
              <a:rPr lang="en-US" sz="800" b="1" dirty="0">
                <a:solidFill>
                  <a:srgbClr val="878F84"/>
                </a:solidFill>
                <a:latin typeface="+mn-lt"/>
              </a:rPr>
              <a:t>Slide title area</a:t>
            </a:r>
          </a:p>
        </p:txBody>
      </p:sp>
      <p:cxnSp>
        <p:nvCxnSpPr>
          <p:cNvPr id="18" name="Straight Connector 17"/>
          <p:cNvCxnSpPr/>
          <p:nvPr userDrawn="1"/>
        </p:nvCxnSpPr>
        <p:spPr>
          <a:xfrm>
            <a:off x="-436812" y="389397"/>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flipV="1">
            <a:off x="461242"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31995" y="-256408"/>
            <a:ext cx="1280160" cy="142555"/>
          </a:xfrm>
          <a:prstGeom prst="rect">
            <a:avLst/>
          </a:prstGeom>
          <a:noFill/>
        </p:spPr>
        <p:txBody>
          <a:bodyPr wrap="square" lIns="0" tIns="0" rIns="0" bIns="0" rtlCol="0">
            <a:noAutofit/>
          </a:bodyPr>
          <a:lstStyle/>
          <a:p>
            <a:pPr algn="r"/>
            <a:r>
              <a:rPr lang="en-US" sz="800" dirty="0">
                <a:solidFill>
                  <a:srgbClr val="878F84"/>
                </a:solidFill>
                <a:latin typeface="+mn-lt"/>
              </a:rPr>
              <a:t>No content left of the line</a:t>
            </a:r>
          </a:p>
        </p:txBody>
      </p:sp>
      <p:cxnSp>
        <p:nvCxnSpPr>
          <p:cNvPr id="23" name="Straight Connector 22"/>
          <p:cNvCxnSpPr/>
          <p:nvPr userDrawn="1"/>
        </p:nvCxnSpPr>
        <p:spPr>
          <a:xfrm rot="5400000" flipH="1" flipV="1">
            <a:off x="5947642"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2233190" y="1909404"/>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2220822" y="5866678"/>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2523476" y="5700460"/>
            <a:ext cx="1167849" cy="142555"/>
          </a:xfrm>
          <a:prstGeom prst="rect">
            <a:avLst/>
          </a:prstGeom>
          <a:noFill/>
        </p:spPr>
        <p:txBody>
          <a:bodyPr wrap="square" lIns="0" tIns="0" rIns="0" bIns="0" rtlCol="0">
            <a:noAutofit/>
          </a:bodyPr>
          <a:lstStyle/>
          <a:p>
            <a:pPr algn="l"/>
            <a:r>
              <a:rPr lang="en-US" sz="800" dirty="0">
                <a:solidFill>
                  <a:srgbClr val="878F84"/>
                </a:solidFill>
                <a:latin typeface="+mn-lt"/>
              </a:rPr>
              <a:t>No content below the line</a:t>
            </a:r>
          </a:p>
        </p:txBody>
      </p:sp>
      <p:sp>
        <p:nvSpPr>
          <p:cNvPr id="29" name="TextBox 28"/>
          <p:cNvSpPr txBox="1"/>
          <p:nvPr userDrawn="1"/>
        </p:nvSpPr>
        <p:spPr>
          <a:xfrm>
            <a:off x="12523476" y="1959980"/>
            <a:ext cx="1167849" cy="142555"/>
          </a:xfrm>
          <a:prstGeom prst="rect">
            <a:avLst/>
          </a:prstGeom>
          <a:noFill/>
        </p:spPr>
        <p:txBody>
          <a:bodyPr wrap="square" lIns="0" tIns="0" rIns="0" bIns="0" rtlCol="0">
            <a:noAutofit/>
          </a:bodyPr>
          <a:lstStyle/>
          <a:p>
            <a:pPr algn="l"/>
            <a:r>
              <a:rPr lang="en-US" sz="800" dirty="0">
                <a:solidFill>
                  <a:srgbClr val="878F84"/>
                </a:solidFill>
                <a:latin typeface="+mn-lt"/>
              </a:rPr>
              <a:t>No content above the line</a:t>
            </a:r>
          </a:p>
        </p:txBody>
      </p:sp>
      <p:cxnSp>
        <p:nvCxnSpPr>
          <p:cNvPr id="30" name="Straight Connector 29"/>
          <p:cNvCxnSpPr/>
          <p:nvPr userDrawn="1"/>
        </p:nvCxnSpPr>
        <p:spPr>
          <a:xfrm>
            <a:off x="12418631" y="1905000"/>
            <a:ext cx="0" cy="3956237"/>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12523477" y="3745636"/>
            <a:ext cx="1167850" cy="123111"/>
          </a:xfrm>
          <a:prstGeom prst="rect">
            <a:avLst/>
          </a:prstGeom>
          <a:noFill/>
        </p:spPr>
        <p:txBody>
          <a:bodyPr wrap="square" lIns="0" tIns="0" rIns="0" bIns="0" rtlCol="0">
            <a:spAutoFit/>
          </a:bodyPr>
          <a:lstStyle/>
          <a:p>
            <a:pPr algn="l"/>
            <a:r>
              <a:rPr lang="en-US" sz="800" b="1" dirty="0">
                <a:solidFill>
                  <a:srgbClr val="878F84"/>
                </a:solidFill>
                <a:latin typeface="+mn-lt"/>
              </a:rPr>
              <a:t>Main content area</a:t>
            </a:r>
          </a:p>
        </p:txBody>
      </p:sp>
      <p:cxnSp>
        <p:nvCxnSpPr>
          <p:cNvPr id="33" name="Straight Connector 32"/>
          <p:cNvCxnSpPr/>
          <p:nvPr userDrawn="1"/>
        </p:nvCxnSpPr>
        <p:spPr>
          <a:xfrm>
            <a:off x="12220821" y="1295400"/>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12418631" y="389397"/>
            <a:ext cx="0" cy="906003"/>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12523476" y="776834"/>
            <a:ext cx="1167850" cy="123111"/>
          </a:xfrm>
          <a:prstGeom prst="rect">
            <a:avLst/>
          </a:prstGeom>
          <a:noFill/>
        </p:spPr>
        <p:txBody>
          <a:bodyPr wrap="square" lIns="0" tIns="0" rIns="0" bIns="0" rtlCol="0">
            <a:spAutoFit/>
          </a:bodyPr>
          <a:lstStyle/>
          <a:p>
            <a:pPr algn="l"/>
            <a:r>
              <a:rPr lang="en-US" sz="800" b="1" dirty="0">
                <a:solidFill>
                  <a:srgbClr val="878F84"/>
                </a:solidFill>
                <a:latin typeface="+mn-lt"/>
              </a:rPr>
              <a:t>Slide title</a:t>
            </a:r>
            <a:r>
              <a:rPr lang="en-US" sz="800" b="1" baseline="0" dirty="0">
                <a:solidFill>
                  <a:srgbClr val="878F84"/>
                </a:solidFill>
                <a:latin typeface="+mn-lt"/>
              </a:rPr>
              <a:t> area</a:t>
            </a:r>
            <a:endParaRPr lang="en-US" sz="800" b="1" dirty="0">
              <a:solidFill>
                <a:srgbClr val="878F84"/>
              </a:solidFill>
              <a:latin typeface="+mn-lt"/>
            </a:endParaRPr>
          </a:p>
        </p:txBody>
      </p:sp>
      <p:cxnSp>
        <p:nvCxnSpPr>
          <p:cNvPr id="36" name="Straight Connector 35"/>
          <p:cNvCxnSpPr/>
          <p:nvPr userDrawn="1"/>
        </p:nvCxnSpPr>
        <p:spPr>
          <a:xfrm>
            <a:off x="12220821" y="389397"/>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flipV="1">
            <a:off x="11439470"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11649264" y="-276585"/>
            <a:ext cx="1280160" cy="142555"/>
          </a:xfrm>
          <a:prstGeom prst="rect">
            <a:avLst/>
          </a:prstGeom>
          <a:noFill/>
        </p:spPr>
        <p:txBody>
          <a:bodyPr wrap="square" lIns="0" tIns="0" rIns="0" bIns="0" rtlCol="0">
            <a:noAutofit/>
          </a:bodyPr>
          <a:lstStyle/>
          <a:p>
            <a:pPr algn="l"/>
            <a:r>
              <a:rPr lang="en-US" sz="800" dirty="0">
                <a:solidFill>
                  <a:srgbClr val="878F84"/>
                </a:solidFill>
                <a:latin typeface="+mn-lt"/>
              </a:rPr>
              <a:t>No content right of the line</a:t>
            </a:r>
          </a:p>
        </p:txBody>
      </p:sp>
      <p:cxnSp>
        <p:nvCxnSpPr>
          <p:cNvPr id="58" name="Straight Connector 57"/>
          <p:cNvCxnSpPr/>
          <p:nvPr userDrawn="1"/>
        </p:nvCxnSpPr>
        <p:spPr>
          <a:xfrm rot="5400000" flipH="1" flipV="1">
            <a:off x="5947642"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flipH="1" flipV="1">
            <a:off x="461242"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rot="5400000" flipH="1" flipV="1">
            <a:off x="11439470"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64775"/>
      </p:ext>
    </p:extLst>
  </p:cSld>
  <p:clrMap bg1="lt1" tx1="dk1" bg2="lt2" tx2="dk2" accent1="accent1" accent2="accent2" accent3="accent3" accent4="accent4" accent5="accent5" accent6="accent6" hlink="hlink" folHlink="folHlink"/>
  <p:sldLayoutIdLst>
    <p:sldLayoutId id="2147483769" r:id="rId1"/>
    <p:sldLayoutId id="2147483743" r:id="rId2"/>
    <p:sldLayoutId id="2147483803" r:id="rId3"/>
    <p:sldLayoutId id="2147483804" r:id="rId4"/>
    <p:sldLayoutId id="2147483772" r:id="rId5"/>
    <p:sldLayoutId id="2147483807" r:id="rId6"/>
    <p:sldLayoutId id="2147483747" r:id="rId7"/>
    <p:sldLayoutId id="2147483771" r:id="rId8"/>
    <p:sldLayoutId id="2147483749" r:id="rId9"/>
    <p:sldLayoutId id="2147483817" r:id="rId10"/>
    <p:sldLayoutId id="2147483786" r:id="rId11"/>
    <p:sldLayoutId id="2147483821" r:id="rId12"/>
    <p:sldLayoutId id="2147483774" r:id="rId13"/>
    <p:sldLayoutId id="2147483822" r:id="rId14"/>
    <p:sldLayoutId id="2147483669" r:id="rId15"/>
    <p:sldLayoutId id="2147483787" r:id="rId16"/>
    <p:sldLayoutId id="2147483773" r:id="rId17"/>
    <p:sldLayoutId id="2147483788" r:id="rId18"/>
    <p:sldLayoutId id="2147483775" r:id="rId19"/>
    <p:sldLayoutId id="2147483823" r:id="rId20"/>
    <p:sldLayoutId id="2147483776" r:id="rId21"/>
    <p:sldLayoutId id="2147483777" r:id="rId22"/>
    <p:sldLayoutId id="2147483778" r:id="rId23"/>
    <p:sldLayoutId id="2147483779" r:id="rId24"/>
    <p:sldLayoutId id="2147483824" r:id="rId25"/>
    <p:sldLayoutId id="2147483780" r:id="rId26"/>
    <p:sldLayoutId id="2147483781" r:id="rId27"/>
    <p:sldLayoutId id="2147483793" r:id="rId28"/>
    <p:sldLayoutId id="2147483826" r:id="rId29"/>
    <p:sldLayoutId id="2147483794" r:id="rId30"/>
    <p:sldLayoutId id="2147483827" r:id="rId31"/>
    <p:sldLayoutId id="2147483816" r:id="rId32"/>
    <p:sldLayoutId id="2147483828" r:id="rId33"/>
    <p:sldLayoutId id="2147483795" r:id="rId34"/>
    <p:sldLayoutId id="2147483829" r:id="rId35"/>
    <p:sldLayoutId id="2147483796" r:id="rId36"/>
    <p:sldLayoutId id="2147483783" r:id="rId37"/>
    <p:sldLayoutId id="2147483790" r:id="rId38"/>
    <p:sldLayoutId id="2147483784" r:id="rId39"/>
    <p:sldLayoutId id="2147483791" r:id="rId40"/>
    <p:sldLayoutId id="2147483789" r:id="rId41"/>
    <p:sldLayoutId id="2147483815" r:id="rId42"/>
    <p:sldLayoutId id="2147483792" r:id="rId43"/>
    <p:sldLayoutId id="2147483758" r:id="rId44"/>
    <p:sldLayoutId id="2147483759" r:id="rId45"/>
    <p:sldLayoutId id="2147483799" r:id="rId46"/>
    <p:sldLayoutId id="2147483800" r:id="rId47"/>
    <p:sldLayoutId id="2147483801" r:id="rId48"/>
    <p:sldLayoutId id="2147483818" r:id="rId49"/>
    <p:sldLayoutId id="2147483670" r:id="rId50"/>
    <p:sldLayoutId id="2147483797" r:id="rId51"/>
    <p:sldLayoutId id="2147483808" r:id="rId52"/>
    <p:sldLayoutId id="2147483830" r:id="rId53"/>
    <p:sldLayoutId id="2147483798" r:id="rId54"/>
    <p:sldLayoutId id="2147483809" r:id="rId55"/>
  </p:sldLayoutIdLst>
  <p:hf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Tx/>
        <a:buNone/>
        <a:defRPr sz="3600" b="1" kern="1200" baseline="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2400" b="1" kern="1200" baseline="0">
          <a:solidFill>
            <a:schemeClr val="tx1"/>
          </a:solidFill>
          <a:latin typeface="+mn-lt"/>
          <a:ea typeface="+mn-ea"/>
          <a:cs typeface="+mn-cs"/>
        </a:defRPr>
      </a:lvl2pPr>
      <a:lvl3pPr marL="0" indent="0" algn="l" defTabSz="914400" rtl="0" eaLnBrk="1" latinLnBrk="0" hangingPunct="1">
        <a:lnSpc>
          <a:spcPct val="100000"/>
        </a:lnSpc>
        <a:spcBef>
          <a:spcPts val="600"/>
        </a:spcBef>
        <a:buFontTx/>
        <a:buNone/>
        <a:defRPr sz="2400" b="0" kern="1200" baseline="0">
          <a:solidFill>
            <a:schemeClr val="tx1"/>
          </a:solidFill>
          <a:latin typeface="+mn-lt"/>
          <a:ea typeface="+mn-ea"/>
          <a:cs typeface="+mn-cs"/>
        </a:defRPr>
      </a:lvl3pPr>
      <a:lvl4pPr marL="285750" indent="-285750" algn="l" defTabSz="914400" rtl="0" eaLnBrk="1" latinLnBrk="0" hangingPunct="1">
        <a:lnSpc>
          <a:spcPct val="100000"/>
        </a:lnSpc>
        <a:spcBef>
          <a:spcPts val="600"/>
        </a:spcBef>
        <a:buClr>
          <a:schemeClr val="accent1"/>
        </a:buClr>
        <a:buSzPct val="125000"/>
        <a:buFont typeface="Arial" charset="0"/>
        <a:buChar char="•"/>
        <a:defRPr sz="2400" kern="1200" baseline="0">
          <a:solidFill>
            <a:schemeClr val="tx1"/>
          </a:solidFill>
          <a:latin typeface="+mn-lt"/>
          <a:ea typeface="+mn-ea"/>
          <a:cs typeface="+mn-cs"/>
        </a:defRPr>
      </a:lvl4pPr>
      <a:lvl5pPr marL="457200" indent="-228600" algn="l" defTabSz="914400" rtl="0" eaLnBrk="1" latinLnBrk="0" hangingPunct="1">
        <a:lnSpc>
          <a:spcPct val="100000"/>
        </a:lnSpc>
        <a:spcBef>
          <a:spcPts val="600"/>
        </a:spcBef>
        <a:buClr>
          <a:schemeClr val="tx1"/>
        </a:buClr>
        <a:buSzPct val="100000"/>
        <a:buFont typeface="Arial" charset="0"/>
        <a:buChar char="•"/>
        <a:defRPr sz="2200" kern="1200" baseline="0">
          <a:solidFill>
            <a:schemeClr val="tx1"/>
          </a:solidFill>
          <a:latin typeface="+mn-lt"/>
          <a:ea typeface="+mn-ea"/>
          <a:cs typeface="+mn-cs"/>
        </a:defRPr>
      </a:lvl5pPr>
      <a:lvl6pPr marL="685800" indent="-228600" algn="l" defTabSz="914400" rtl="0" eaLnBrk="1" latinLnBrk="0" hangingPunct="1">
        <a:lnSpc>
          <a:spcPct val="100000"/>
        </a:lnSpc>
        <a:spcBef>
          <a:spcPts val="600"/>
        </a:spcBef>
        <a:buClr>
          <a:schemeClr val="tx1"/>
        </a:buClr>
        <a:buSzPct val="100000"/>
        <a:buFont typeface=".AppleSystemUIFont" charset="-120"/>
        <a:buChar char="-"/>
        <a:defRPr sz="2000" kern="1200" baseline="0">
          <a:solidFill>
            <a:schemeClr val="tx1"/>
          </a:solidFill>
          <a:latin typeface="+mn-lt"/>
          <a:ea typeface="+mn-ea"/>
          <a:cs typeface="+mn-cs"/>
        </a:defRPr>
      </a:lvl6pPr>
      <a:lvl7pPr marL="0" indent="0" algn="l" defTabSz="914400" rtl="0" eaLnBrk="1" latinLnBrk="0" hangingPunct="1">
        <a:lnSpc>
          <a:spcPct val="90000"/>
        </a:lnSpc>
        <a:spcBef>
          <a:spcPts val="600"/>
        </a:spcBef>
        <a:buFontTx/>
        <a:buNone/>
        <a:defRPr sz="1800" i="1" kern="1200">
          <a:solidFill>
            <a:srgbClr val="929D96"/>
          </a:solidFill>
          <a:latin typeface="+mn-lt"/>
          <a:ea typeface="+mn-ea"/>
          <a:cs typeface="+mn-cs"/>
        </a:defRPr>
      </a:lvl7pPr>
      <a:lvl8pPr marL="0" indent="0" algn="l" defTabSz="914400" rtl="0" eaLnBrk="1" latinLnBrk="0" hangingPunct="1">
        <a:lnSpc>
          <a:spcPct val="100000"/>
        </a:lnSpc>
        <a:spcBef>
          <a:spcPts val="1200"/>
        </a:spcBef>
        <a:buFontTx/>
        <a:buNone/>
        <a:defRPr sz="1600" b="0" i="1" kern="1200" baseline="0">
          <a:solidFill>
            <a:schemeClr val="accent4"/>
          </a:solidFill>
          <a:latin typeface="+mn-lt"/>
          <a:ea typeface="+mn-ea"/>
          <a:cs typeface="+mn-cs"/>
        </a:defRPr>
      </a:lvl8pPr>
      <a:lvl9pPr marL="0" indent="0" algn="l" defTabSz="914400" rtl="0" eaLnBrk="1" latinLnBrk="0" hangingPunct="1">
        <a:lnSpc>
          <a:spcPct val="90000"/>
        </a:lnSpc>
        <a:spcBef>
          <a:spcPts val="500"/>
        </a:spcBef>
        <a:buFontTx/>
        <a:buNone/>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68">
          <p15:clr>
            <a:srgbClr val="A4A3A4"/>
          </p15:clr>
        </p15:guide>
        <p15:guide id="2" pos="4032">
          <p15:clr>
            <a:srgbClr val="A4A3A4"/>
          </p15:clr>
        </p15:guide>
        <p15:guide id="3" pos="3264">
          <p15:clr>
            <a:srgbClr val="A4A3A4"/>
          </p15:clr>
        </p15:guide>
        <p15:guide id="4" pos="4224">
          <p15:clr>
            <a:srgbClr val="A4A3A4"/>
          </p15:clr>
        </p15:guide>
        <p15:guide id="5" pos="3456">
          <p15:clr>
            <a:srgbClr val="A4A3A4"/>
          </p15:clr>
        </p15:guide>
        <p15:guide id="6" pos="4416">
          <p15:clr>
            <a:srgbClr val="A4A3A4"/>
          </p15:clr>
        </p15:guide>
        <p15:guide id="7" pos="3072">
          <p15:clr>
            <a:srgbClr val="A4A3A4"/>
          </p15:clr>
        </p15:guide>
        <p15:guide id="8" pos="4608">
          <p15:clr>
            <a:srgbClr val="A4A3A4"/>
          </p15:clr>
        </p15:guide>
        <p15:guide id="9" pos="2880">
          <p15:clr>
            <a:srgbClr val="A4A3A4"/>
          </p15:clr>
        </p15:guide>
        <p15:guide id="10" pos="4800">
          <p15:clr>
            <a:srgbClr val="A4A3A4"/>
          </p15:clr>
        </p15:guide>
        <p15:guide id="11" pos="2688">
          <p15:clr>
            <a:srgbClr val="A4A3A4"/>
          </p15:clr>
        </p15:guide>
        <p15:guide id="12" pos="4992">
          <p15:clr>
            <a:srgbClr val="A4A3A4"/>
          </p15:clr>
        </p15:guide>
        <p15:guide id="13" pos="2496">
          <p15:clr>
            <a:srgbClr val="A4A3A4"/>
          </p15:clr>
        </p15:guide>
        <p15:guide id="14" pos="5184">
          <p15:clr>
            <a:srgbClr val="A4A3A4"/>
          </p15:clr>
        </p15:guide>
        <p15:guide id="15" pos="2304">
          <p15:clr>
            <a:srgbClr val="A4A3A4"/>
          </p15:clr>
        </p15:guide>
        <p15:guide id="16" pos="5376">
          <p15:clr>
            <a:srgbClr val="A4A3A4"/>
          </p15:clr>
        </p15:guide>
        <p15:guide id="17" pos="2112" userDrawn="1">
          <p15:clr>
            <a:srgbClr val="F26B43"/>
          </p15:clr>
        </p15:guide>
        <p15:guide id="18" pos="5568" userDrawn="1">
          <p15:clr>
            <a:srgbClr val="F26B43"/>
          </p15:clr>
        </p15:guide>
        <p15:guide id="19" pos="1920">
          <p15:clr>
            <a:srgbClr val="A4A3A4"/>
          </p15:clr>
        </p15:guide>
        <p15:guide id="20" pos="5760">
          <p15:clr>
            <a:srgbClr val="A4A3A4"/>
          </p15:clr>
        </p15:guide>
        <p15:guide id="21" pos="1728">
          <p15:clr>
            <a:srgbClr val="A4A3A4"/>
          </p15:clr>
        </p15:guide>
        <p15:guide id="22" orient="horz" pos="1776">
          <p15:clr>
            <a:srgbClr val="A4A3A4"/>
          </p15:clr>
        </p15:guide>
        <p15:guide id="23" pos="5952">
          <p15:clr>
            <a:srgbClr val="A4A3A4"/>
          </p15:clr>
        </p15:guide>
        <p15:guide id="24" pos="1536">
          <p15:clr>
            <a:srgbClr val="A4A3A4"/>
          </p15:clr>
        </p15:guide>
        <p15:guide id="25" pos="6144">
          <p15:clr>
            <a:srgbClr val="A4A3A4"/>
          </p15:clr>
        </p15:guide>
        <p15:guide id="26" pos="1344">
          <p15:clr>
            <a:srgbClr val="A4A3A4"/>
          </p15:clr>
        </p15:guide>
        <p15:guide id="27" pos="6336">
          <p15:clr>
            <a:srgbClr val="A4A3A4"/>
          </p15:clr>
        </p15:guide>
        <p15:guide id="28" pos="1152">
          <p15:clr>
            <a:srgbClr val="A4A3A4"/>
          </p15:clr>
        </p15:guide>
        <p15:guide id="29" pos="6528">
          <p15:clr>
            <a:srgbClr val="A4A3A4"/>
          </p15:clr>
        </p15:guide>
        <p15:guide id="30" pos="960">
          <p15:clr>
            <a:srgbClr val="A4A3A4"/>
          </p15:clr>
        </p15:guide>
        <p15:guide id="31" pos="6720">
          <p15:clr>
            <a:srgbClr val="A4A3A4"/>
          </p15:clr>
        </p15:guide>
        <p15:guide id="32" pos="768">
          <p15:clr>
            <a:srgbClr val="A4A3A4"/>
          </p15:clr>
        </p15:guide>
        <p15:guide id="33" pos="6912">
          <p15:clr>
            <a:srgbClr val="A4A3A4"/>
          </p15:clr>
        </p15:guide>
        <p15:guide id="34" pos="576">
          <p15:clr>
            <a:srgbClr val="A4A3A4"/>
          </p15:clr>
        </p15:guide>
        <p15:guide id="35" pos="7104">
          <p15:clr>
            <a:srgbClr val="A4A3A4"/>
          </p15:clr>
        </p15:guide>
        <p15:guide id="36" pos="384" userDrawn="1">
          <p15:clr>
            <a:srgbClr val="F26B43"/>
          </p15:clr>
        </p15:guide>
        <p15:guide id="37" pos="7296" userDrawn="1">
          <p15:clr>
            <a:srgbClr val="F26B43"/>
          </p15:clr>
        </p15:guide>
        <p15:guide id="38" pos="192">
          <p15:clr>
            <a:srgbClr val="A4A3A4"/>
          </p15:clr>
        </p15:guide>
        <p15:guide id="39" pos="7488" userDrawn="1">
          <p15:clr>
            <a:srgbClr val="A4A3A4"/>
          </p15:clr>
        </p15:guide>
        <p15:guide id="41" orient="horz" pos="2544">
          <p15:clr>
            <a:srgbClr val="A4A3A4"/>
          </p15:clr>
        </p15:guide>
        <p15:guide id="42" orient="horz" pos="1584">
          <p15:clr>
            <a:srgbClr val="A4A3A4"/>
          </p15:clr>
        </p15:guide>
        <p15:guide id="43" orient="horz" pos="2736">
          <p15:clr>
            <a:srgbClr val="A4A3A4"/>
          </p15:clr>
        </p15:guide>
        <p15:guide id="44" orient="horz" pos="1392">
          <p15:clr>
            <a:srgbClr val="A4A3A4"/>
          </p15:clr>
        </p15:guide>
        <p15:guide id="45" orient="horz" pos="2928">
          <p15:clr>
            <a:srgbClr val="A4A3A4"/>
          </p15:clr>
        </p15:guide>
        <p15:guide id="46" orient="horz" pos="1200" userDrawn="1">
          <p15:clr>
            <a:srgbClr val="F26B43"/>
          </p15:clr>
        </p15:guide>
        <p15:guide id="47" orient="horz" pos="3120">
          <p15:clr>
            <a:srgbClr val="A4A3A4"/>
          </p15:clr>
        </p15:guide>
        <p15:guide id="48" orient="horz" pos="1008" userDrawn="1">
          <p15:clr>
            <a:srgbClr val="A4A3A4"/>
          </p15:clr>
        </p15:guide>
        <p15:guide id="49" orient="horz" pos="3312">
          <p15:clr>
            <a:srgbClr val="A4A3A4"/>
          </p15:clr>
        </p15:guide>
        <p15:guide id="50" orient="horz" pos="816" userDrawn="1">
          <p15:clr>
            <a:srgbClr val="F26B43"/>
          </p15:clr>
        </p15:guide>
        <p15:guide id="51" orient="horz" pos="3504">
          <p15:clr>
            <a:srgbClr val="A4A3A4"/>
          </p15:clr>
        </p15:guide>
        <p15:guide id="52" orient="horz" pos="624">
          <p15:clr>
            <a:srgbClr val="A4A3A4"/>
          </p15:clr>
        </p15:guide>
        <p15:guide id="53" orient="horz" pos="3696" userDrawn="1">
          <p15:clr>
            <a:srgbClr val="F26B43"/>
          </p15:clr>
        </p15:guide>
        <p15:guide id="54" orient="horz" pos="432" userDrawn="1">
          <p15:clr>
            <a:srgbClr val="A4A3A4"/>
          </p15:clr>
        </p15:guide>
        <p15:guide id="55" orient="horz" pos="3888" userDrawn="1">
          <p15:clr>
            <a:srgbClr val="A4A3A4"/>
          </p15:clr>
        </p15:guide>
        <p15:guide id="56" orient="horz" pos="240" userDrawn="1">
          <p15:clr>
            <a:srgbClr val="F26B43"/>
          </p15:clr>
        </p15:guide>
        <p15:guide id="57" orient="horz" pos="4080">
          <p15:clr>
            <a:srgbClr val="A4A3A4"/>
          </p15:clr>
        </p15:guide>
        <p15:guide id="58" orient="horz" pos="48">
          <p15:clr>
            <a:srgbClr val="A4A3A4"/>
          </p15:clr>
        </p15:guide>
        <p15:guide id="59" orient="horz" pos="4272">
          <p15:clr>
            <a:srgbClr val="A4A3A4"/>
          </p15:clr>
        </p15:guide>
        <p15:guide id="61" orient="horz" pos="2352">
          <p15:clr>
            <a:srgbClr val="A4A3A4"/>
          </p15:clr>
        </p15:guide>
        <p15:guide id="62" orient="horz" pos="2160" userDrawn="1">
          <p15:clr>
            <a:srgbClr val="F26B43"/>
          </p15:clr>
        </p15:guide>
        <p15:guide id="63" pos="3840" userDrawn="1">
          <p15:clr>
            <a:srgbClr val="F26B43"/>
          </p15:clr>
        </p15:guide>
        <p15:guide id="64" pos="364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5" name="Group 64"/>
          <p:cNvGrpSpPr/>
          <p:nvPr userDrawn="1"/>
        </p:nvGrpSpPr>
        <p:grpSpPr>
          <a:xfrm>
            <a:off x="0" y="6992813"/>
            <a:ext cx="12191999" cy="578082"/>
            <a:chOff x="0" y="6992813"/>
            <a:chExt cx="12191999" cy="578082"/>
          </a:xfrm>
        </p:grpSpPr>
        <p:sp>
          <p:nvSpPr>
            <p:cNvPr id="66" name="Rectangle 65"/>
            <p:cNvSpPr/>
            <p:nvPr userDrawn="1"/>
          </p:nvSpPr>
          <p:spPr>
            <a:xfrm>
              <a:off x="0" y="6992813"/>
              <a:ext cx="12191999" cy="578082"/>
            </a:xfrm>
            <a:prstGeom prst="rect">
              <a:avLst/>
            </a:prstGeom>
            <a:solidFill>
              <a:srgbClr val="FFFFFF">
                <a:alpha val="60000"/>
              </a:srgb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78F84">
                    <a:alpha val="60000"/>
                  </a:srgbClr>
                </a:solidFill>
              </a:endParaRPr>
            </a:p>
          </p:txBody>
        </p:sp>
        <p:sp>
          <p:nvSpPr>
            <p:cNvPr id="67" name="TextBox 66"/>
            <p:cNvSpPr txBox="1"/>
            <p:nvPr userDrawn="1"/>
          </p:nvSpPr>
          <p:spPr>
            <a:xfrm>
              <a:off x="914400" y="7173243"/>
              <a:ext cx="1706193" cy="269305"/>
            </a:xfrm>
            <a:prstGeom prst="rect">
              <a:avLst/>
            </a:prstGeom>
            <a:noFill/>
          </p:spPr>
          <p:txBody>
            <a:bodyPr wrap="square" lIns="0" tIns="0" rIns="0" bIns="0" rtlCol="0">
              <a:noAutofit/>
            </a:bodyPr>
            <a:lstStyle/>
            <a:p>
              <a:pPr algn="l"/>
              <a:r>
                <a:rPr lang="en-US" sz="900" b="1" dirty="0">
                  <a:solidFill>
                    <a:srgbClr val="929D96"/>
                  </a:solidFill>
                  <a:latin typeface="+mn-lt"/>
                </a:rPr>
                <a:t>Data color order</a:t>
              </a:r>
              <a:r>
                <a:rPr lang="en-US" sz="900" b="1" baseline="0" dirty="0">
                  <a:solidFill>
                    <a:srgbClr val="929D96"/>
                  </a:solidFill>
                  <a:latin typeface="+mn-lt"/>
                </a:rPr>
                <a:t>:</a:t>
              </a:r>
              <a:endParaRPr lang="en-US" sz="900" b="1" dirty="0">
                <a:solidFill>
                  <a:srgbClr val="929D96"/>
                </a:solidFill>
                <a:latin typeface="+mn-lt"/>
              </a:endParaRPr>
            </a:p>
          </p:txBody>
        </p:sp>
        <p:sp>
          <p:nvSpPr>
            <p:cNvPr id="68" name="Rectangle 67"/>
            <p:cNvSpPr/>
            <p:nvPr/>
          </p:nvSpPr>
          <p:spPr>
            <a:xfrm>
              <a:off x="1940682" y="7146735"/>
              <a:ext cx="195278" cy="190016"/>
            </a:xfrm>
            <a:prstGeom prst="rect">
              <a:avLst/>
            </a:prstGeom>
            <a:solidFill>
              <a:schemeClr val="accent1"/>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69" name="Rectangle 68"/>
            <p:cNvSpPr/>
            <p:nvPr/>
          </p:nvSpPr>
          <p:spPr>
            <a:xfrm>
              <a:off x="2420420" y="7146735"/>
              <a:ext cx="195278" cy="190016"/>
            </a:xfrm>
            <a:prstGeom prst="rect">
              <a:avLst/>
            </a:prstGeom>
            <a:solidFill>
              <a:schemeClr val="accent3"/>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0" name="Rectangle 69"/>
            <p:cNvSpPr/>
            <p:nvPr/>
          </p:nvSpPr>
          <p:spPr>
            <a:xfrm>
              <a:off x="2180551" y="7146735"/>
              <a:ext cx="195278" cy="190016"/>
            </a:xfrm>
            <a:prstGeom prst="rect">
              <a:avLst/>
            </a:prstGeom>
            <a:solidFill>
              <a:schemeClr val="accent2"/>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1" name="Rectangle 70"/>
            <p:cNvSpPr/>
            <p:nvPr/>
          </p:nvSpPr>
          <p:spPr>
            <a:xfrm>
              <a:off x="2660289" y="7146735"/>
              <a:ext cx="195278" cy="190016"/>
            </a:xfrm>
            <a:prstGeom prst="rect">
              <a:avLst/>
            </a:prstGeom>
            <a:solidFill>
              <a:schemeClr val="accent4"/>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2" name="Rectangle 71"/>
            <p:cNvSpPr/>
            <p:nvPr/>
          </p:nvSpPr>
          <p:spPr>
            <a:xfrm>
              <a:off x="2900158" y="7146735"/>
              <a:ext cx="195278" cy="190016"/>
            </a:xfrm>
            <a:prstGeom prst="rect">
              <a:avLst/>
            </a:prstGeom>
            <a:solidFill>
              <a:schemeClr val="accent5"/>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3" name="Rectangle 72"/>
            <p:cNvSpPr/>
            <p:nvPr/>
          </p:nvSpPr>
          <p:spPr>
            <a:xfrm>
              <a:off x="3140027" y="7146735"/>
              <a:ext cx="195278" cy="190016"/>
            </a:xfrm>
            <a:prstGeom prst="rect">
              <a:avLst/>
            </a:prstGeom>
            <a:solidFill>
              <a:schemeClr val="accent6"/>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4" name="Rectangle 73"/>
            <p:cNvSpPr/>
            <p:nvPr/>
          </p:nvSpPr>
          <p:spPr>
            <a:xfrm>
              <a:off x="3619765" y="7146735"/>
              <a:ext cx="195278" cy="190016"/>
            </a:xfrm>
            <a:prstGeom prst="rect">
              <a:avLst/>
            </a:prstGeom>
            <a:solidFill>
              <a:srgbClr val="D9F28B"/>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5" name="Rectangle 74"/>
            <p:cNvSpPr/>
            <p:nvPr/>
          </p:nvSpPr>
          <p:spPr>
            <a:xfrm>
              <a:off x="3859634" y="7146735"/>
              <a:ext cx="195278" cy="190016"/>
            </a:xfrm>
            <a:prstGeom prst="rect">
              <a:avLst/>
            </a:prstGeom>
            <a:solidFill>
              <a:srgbClr val="3BC6EB"/>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6" name="Rectangle 75"/>
            <p:cNvSpPr/>
            <p:nvPr/>
          </p:nvSpPr>
          <p:spPr>
            <a:xfrm>
              <a:off x="4099503" y="7146735"/>
              <a:ext cx="195278" cy="190016"/>
            </a:xfrm>
            <a:prstGeom prst="rect">
              <a:avLst/>
            </a:prstGeom>
            <a:solidFill>
              <a:srgbClr val="00AC9E"/>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77" name="Rectangle 76"/>
            <p:cNvSpPr/>
            <p:nvPr/>
          </p:nvSpPr>
          <p:spPr>
            <a:xfrm>
              <a:off x="4339372" y="7146735"/>
              <a:ext cx="195278" cy="190016"/>
            </a:xfrm>
            <a:prstGeom prst="rect">
              <a:avLst/>
            </a:prstGeom>
            <a:solidFill>
              <a:srgbClr val="FFA211"/>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grpSp>
          <p:nvGrpSpPr>
            <p:cNvPr id="78" name="Group 77"/>
            <p:cNvGrpSpPr/>
            <p:nvPr userDrawn="1"/>
          </p:nvGrpSpPr>
          <p:grpSpPr>
            <a:xfrm>
              <a:off x="6400801" y="7143354"/>
              <a:ext cx="4804898" cy="276999"/>
              <a:chOff x="6311590" y="7133823"/>
              <a:chExt cx="4796677" cy="276999"/>
            </a:xfrm>
          </p:grpSpPr>
          <p:sp>
            <p:nvSpPr>
              <p:cNvPr id="82" name="Rectangle 81"/>
              <p:cNvSpPr/>
              <p:nvPr userDrawn="1"/>
            </p:nvSpPr>
            <p:spPr>
              <a:xfrm>
                <a:off x="6311590" y="7133823"/>
                <a:ext cx="4572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US" sz="900" b="1" baseline="0" dirty="0">
                    <a:solidFill>
                      <a:srgbClr val="929D96"/>
                    </a:solidFill>
                  </a:rPr>
                  <a:t>Footer</a:t>
                </a:r>
                <a:endParaRPr lang="en-US" sz="900" baseline="0" dirty="0">
                  <a:solidFill>
                    <a:srgbClr val="929D96"/>
                  </a:solidFill>
                </a:endParaRPr>
              </a:p>
            </p:txBody>
          </p:sp>
          <p:sp>
            <p:nvSpPr>
              <p:cNvPr id="83" name="Rectangle 82"/>
              <p:cNvSpPr/>
              <p:nvPr userDrawn="1"/>
            </p:nvSpPr>
            <p:spPr>
              <a:xfrm>
                <a:off x="6793974" y="7133823"/>
                <a:ext cx="4314293" cy="276999"/>
              </a:xfrm>
              <a:prstGeom prst="rect">
                <a:avLst/>
              </a:prstGeom>
            </p:spPr>
            <p:txBody>
              <a:bodyPr wrap="square" lIns="0" tIns="0" rIns="0" bIns="0">
                <a:spAutoFit/>
              </a:bodyPr>
              <a:lstStyle/>
              <a:p>
                <a:pPr algn="l"/>
                <a:r>
                  <a:rPr lang="en-US" sz="900" baseline="0" dirty="0">
                    <a:solidFill>
                      <a:srgbClr val="929D96"/>
                    </a:solidFill>
                    <a:sym typeface="Wingdings 3" panose="05040102010807070707" pitchFamily="18" charset="2"/>
                  </a:rPr>
                  <a:t>Never change the footer text on individual slides. Change, t</a:t>
                </a:r>
                <a:r>
                  <a:rPr lang="en-US" sz="900" baseline="0" dirty="0">
                    <a:solidFill>
                      <a:srgbClr val="929D96"/>
                    </a:solidFill>
                  </a:rPr>
                  <a:t>urn on or off by using </a:t>
                </a:r>
              </a:p>
              <a:p>
                <a:pPr algn="l"/>
                <a:r>
                  <a:rPr lang="en-US" sz="900" baseline="0" dirty="0">
                    <a:solidFill>
                      <a:srgbClr val="929D96"/>
                    </a:solidFill>
                  </a:rPr>
                  <a:t>Insert </a:t>
                </a:r>
                <a:r>
                  <a:rPr lang="en-US" sz="900" baseline="0" dirty="0">
                    <a:solidFill>
                      <a:srgbClr val="929D96"/>
                    </a:solidFill>
                    <a:sym typeface="Wingdings 3" panose="05040102010807070707" pitchFamily="18" charset="2"/>
                  </a:rPr>
                  <a:t> Header &amp; Footer Enter / change text  Click Apply All. </a:t>
                </a:r>
                <a:endParaRPr lang="en-US" sz="900" baseline="0" dirty="0">
                  <a:solidFill>
                    <a:srgbClr val="929D96"/>
                  </a:solidFill>
                </a:endParaRPr>
              </a:p>
            </p:txBody>
          </p:sp>
        </p:grpSp>
        <p:sp>
          <p:nvSpPr>
            <p:cNvPr id="79" name="Rectangle 78"/>
            <p:cNvSpPr/>
            <p:nvPr userDrawn="1"/>
          </p:nvSpPr>
          <p:spPr>
            <a:xfrm>
              <a:off x="4579241" y="7146735"/>
              <a:ext cx="195278" cy="190016"/>
            </a:xfrm>
            <a:prstGeom prst="rect">
              <a:avLst/>
            </a:prstGeom>
            <a:solidFill>
              <a:srgbClr val="C13B33"/>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80" name="Rectangle 79"/>
            <p:cNvSpPr/>
            <p:nvPr userDrawn="1"/>
          </p:nvSpPr>
          <p:spPr>
            <a:xfrm>
              <a:off x="4819110" y="7146735"/>
              <a:ext cx="195278" cy="190016"/>
            </a:xfrm>
            <a:prstGeom prst="rect">
              <a:avLst/>
            </a:prstGeom>
            <a:solidFill>
              <a:srgbClr val="297CE0"/>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rgbClr val="878F84"/>
                </a:solidFill>
                <a:effectLst/>
                <a:uLnTx/>
                <a:uFillTx/>
                <a:latin typeface="Akkurat Pro" pitchFamily="34" charset="0"/>
                <a:cs typeface="Arial"/>
              </a:endParaRPr>
            </a:p>
          </p:txBody>
        </p:sp>
        <p:sp>
          <p:nvSpPr>
            <p:cNvPr id="81" name="Rectangle 80"/>
            <p:cNvSpPr/>
            <p:nvPr userDrawn="1"/>
          </p:nvSpPr>
          <p:spPr>
            <a:xfrm>
              <a:off x="3379896" y="7146735"/>
              <a:ext cx="195278" cy="190016"/>
            </a:xfrm>
            <a:prstGeom prst="rect">
              <a:avLst/>
            </a:prstGeom>
            <a:solidFill>
              <a:srgbClr val="929D96"/>
            </a:solidFill>
            <a:ln>
              <a:noFill/>
            </a:ln>
            <a:effectLst>
              <a:outerShdw blurRad="12700" dist="25400" dir="2700000" sx="95000" sy="95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878F84"/>
                </a:solidFill>
                <a:effectLst/>
                <a:uLnTx/>
                <a:uFillTx/>
                <a:latin typeface="Akkurat Pro" pitchFamily="34" charset="0"/>
                <a:cs typeface="Arial"/>
              </a:endParaRPr>
            </a:p>
          </p:txBody>
        </p:sp>
      </p:grpSp>
      <p:sp>
        <p:nvSpPr>
          <p:cNvPr id="2" name="Title Placeholder 1"/>
          <p:cNvSpPr>
            <a:spLocks noGrp="1"/>
          </p:cNvSpPr>
          <p:nvPr>
            <p:ph type="title"/>
          </p:nvPr>
        </p:nvSpPr>
        <p:spPr>
          <a:xfrm>
            <a:off x="609599" y="381001"/>
            <a:ext cx="10969247" cy="92392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09599" y="1904999"/>
            <a:ext cx="10969247" cy="3962401"/>
          </a:xfrm>
          <a:prstGeom prst="rect">
            <a:avLst/>
          </a:prstGeom>
        </p:spPr>
        <p:txBody>
          <a:bodyPr vert="horz" lIns="0" tIns="0" rIns="0" bIns="0" rtlCol="0">
            <a:normAutofit/>
          </a:bodyPr>
          <a:lstStyle/>
          <a:p>
            <a:pPr lvl="0"/>
            <a:r>
              <a:rPr lang="en-US" dirty="0"/>
              <a:t>Level 1 - Large heading/call out text</a:t>
            </a:r>
          </a:p>
          <a:p>
            <a:pPr lvl="1"/>
            <a:r>
              <a:rPr lang="en-US" dirty="0"/>
              <a:t>Level 2 - Small heading text</a:t>
            </a:r>
          </a:p>
          <a:p>
            <a:pPr lvl="2"/>
            <a:r>
              <a:rPr lang="en-US" dirty="0"/>
              <a:t>Level 3 - </a:t>
            </a:r>
            <a:r>
              <a:rPr lang="en-US" dirty="0" err="1"/>
              <a:t>Paragrah</a:t>
            </a:r>
            <a:r>
              <a:rPr lang="en-US" dirty="0"/>
              <a:t> text </a:t>
            </a:r>
          </a:p>
          <a:p>
            <a:pPr lvl="3"/>
            <a:r>
              <a:rPr lang="en-US" dirty="0"/>
              <a:t>Level 4 - Bullet tier one</a:t>
            </a:r>
          </a:p>
          <a:p>
            <a:pPr lvl="4"/>
            <a:r>
              <a:rPr lang="en-US" dirty="0"/>
              <a:t>Bullet level one</a:t>
            </a:r>
          </a:p>
          <a:p>
            <a:pPr lvl="5"/>
            <a:r>
              <a:rPr lang="en-US" dirty="0"/>
              <a:t>Bullet level two</a:t>
            </a:r>
          </a:p>
          <a:p>
            <a:pPr lvl="6"/>
            <a:r>
              <a:rPr lang="en-US" dirty="0"/>
              <a:t>Footnotes</a:t>
            </a:r>
          </a:p>
        </p:txBody>
      </p:sp>
      <p:sp>
        <p:nvSpPr>
          <p:cNvPr id="5" name="Footer Placeholder 4"/>
          <p:cNvSpPr>
            <a:spLocks noGrp="1"/>
          </p:cNvSpPr>
          <p:nvPr>
            <p:ph type="ftr" sz="quarter" idx="3"/>
          </p:nvPr>
        </p:nvSpPr>
        <p:spPr>
          <a:xfrm>
            <a:off x="1245929" y="6324599"/>
            <a:ext cx="3492500" cy="304801"/>
          </a:xfrm>
          <a:prstGeom prst="rect">
            <a:avLst/>
          </a:prstGeom>
        </p:spPr>
        <p:txBody>
          <a:bodyPr vert="horz" lIns="0" tIns="0" rIns="0" bIns="0" rtlCol="0" anchor="ctr"/>
          <a:lstStyle>
            <a:lvl1pPr algn="l">
              <a:defRPr sz="1100" i="1">
                <a:solidFill>
                  <a:srgbClr val="929D96"/>
                </a:solidFill>
              </a:defRPr>
            </a:lvl1pPr>
          </a:lstStyle>
          <a:p>
            <a:r>
              <a:rPr lang="en-US"/>
              <a:t>COVID-2019 | March 2020 | Aptiv Confidential</a:t>
            </a:r>
            <a:endParaRPr lang="en-US" dirty="0"/>
          </a:p>
        </p:txBody>
      </p:sp>
      <p:sp>
        <p:nvSpPr>
          <p:cNvPr id="6" name="Slide Number Placeholder 5"/>
          <p:cNvSpPr>
            <a:spLocks noGrp="1"/>
          </p:cNvSpPr>
          <p:nvPr>
            <p:ph type="sldNum" sz="quarter" idx="4"/>
          </p:nvPr>
        </p:nvSpPr>
        <p:spPr>
          <a:xfrm>
            <a:off x="618473" y="6324599"/>
            <a:ext cx="624550" cy="304802"/>
          </a:xfrm>
          <a:prstGeom prst="rect">
            <a:avLst/>
          </a:prstGeom>
        </p:spPr>
        <p:txBody>
          <a:bodyPr vert="horz" lIns="0" tIns="0" rIns="0" bIns="0" rtlCol="0" anchor="ctr"/>
          <a:lstStyle>
            <a:lvl1pPr algn="l">
              <a:defRPr sz="1100">
                <a:solidFill>
                  <a:srgbClr val="929D96"/>
                </a:solidFill>
              </a:defRPr>
            </a:lvl1pPr>
          </a:lstStyle>
          <a:p>
            <a:fld id="{B6D1532F-61F1-B941-ACDF-6BC65E0B4055}" type="slidenum">
              <a:rPr lang="en-US" smtClean="0"/>
              <a:pPr/>
              <a:t>‹#›</a:t>
            </a:fld>
            <a:endParaRPr lang="en-US" dirty="0"/>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57629" y="6304680"/>
            <a:ext cx="1600200" cy="360406"/>
          </a:xfrm>
          <a:prstGeom prst="rect">
            <a:avLst/>
          </a:prstGeom>
        </p:spPr>
      </p:pic>
      <p:cxnSp>
        <p:nvCxnSpPr>
          <p:cNvPr id="8" name="Straight Connector 7"/>
          <p:cNvCxnSpPr/>
          <p:nvPr userDrawn="1"/>
        </p:nvCxnSpPr>
        <p:spPr>
          <a:xfrm>
            <a:off x="-436811" y="5866678"/>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505757" y="5700460"/>
            <a:ext cx="1167849" cy="142555"/>
          </a:xfrm>
          <a:prstGeom prst="rect">
            <a:avLst/>
          </a:prstGeom>
          <a:noFill/>
        </p:spPr>
        <p:txBody>
          <a:bodyPr wrap="square" lIns="0" tIns="0" rIns="0" bIns="0" rtlCol="0">
            <a:noAutofit/>
          </a:bodyPr>
          <a:lstStyle/>
          <a:p>
            <a:pPr algn="r"/>
            <a:r>
              <a:rPr lang="en-US" sz="800" dirty="0">
                <a:solidFill>
                  <a:srgbClr val="878F84"/>
                </a:solidFill>
                <a:latin typeface="+mn-lt"/>
              </a:rPr>
              <a:t>No content below the line</a:t>
            </a:r>
          </a:p>
        </p:txBody>
      </p:sp>
      <p:cxnSp>
        <p:nvCxnSpPr>
          <p:cNvPr id="10" name="Straight Connector 9"/>
          <p:cNvCxnSpPr/>
          <p:nvPr userDrawn="1"/>
        </p:nvCxnSpPr>
        <p:spPr>
          <a:xfrm>
            <a:off x="-436812" y="1905582"/>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505757" y="1959980"/>
            <a:ext cx="1167849" cy="142555"/>
          </a:xfrm>
          <a:prstGeom prst="rect">
            <a:avLst/>
          </a:prstGeom>
          <a:noFill/>
        </p:spPr>
        <p:txBody>
          <a:bodyPr wrap="square" lIns="0" tIns="0" rIns="0" bIns="0" rtlCol="0">
            <a:noAutofit/>
          </a:bodyPr>
          <a:lstStyle/>
          <a:p>
            <a:pPr algn="r"/>
            <a:r>
              <a:rPr lang="en-US" sz="800" dirty="0">
                <a:solidFill>
                  <a:srgbClr val="878F84"/>
                </a:solidFill>
                <a:latin typeface="+mn-lt"/>
              </a:rPr>
              <a:t>No content above the line</a:t>
            </a:r>
          </a:p>
        </p:txBody>
      </p:sp>
      <p:cxnSp>
        <p:nvCxnSpPr>
          <p:cNvPr id="12" name="Straight Connector 11"/>
          <p:cNvCxnSpPr/>
          <p:nvPr userDrawn="1"/>
        </p:nvCxnSpPr>
        <p:spPr>
          <a:xfrm>
            <a:off x="-239002" y="1905000"/>
            <a:ext cx="0" cy="3956237"/>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05756" y="3745636"/>
            <a:ext cx="1167850" cy="123111"/>
          </a:xfrm>
          <a:prstGeom prst="rect">
            <a:avLst/>
          </a:prstGeom>
          <a:noFill/>
        </p:spPr>
        <p:txBody>
          <a:bodyPr wrap="square" lIns="0" tIns="0" rIns="0" bIns="0" rtlCol="0">
            <a:spAutoFit/>
          </a:bodyPr>
          <a:lstStyle/>
          <a:p>
            <a:pPr algn="r"/>
            <a:r>
              <a:rPr lang="en-US" sz="800" b="1" dirty="0">
                <a:solidFill>
                  <a:srgbClr val="878F84"/>
                </a:solidFill>
                <a:latin typeface="+mn-lt"/>
              </a:rPr>
              <a:t>Main content area</a:t>
            </a:r>
          </a:p>
        </p:txBody>
      </p:sp>
      <p:cxnSp>
        <p:nvCxnSpPr>
          <p:cNvPr id="15" name="Straight Connector 14"/>
          <p:cNvCxnSpPr/>
          <p:nvPr userDrawn="1"/>
        </p:nvCxnSpPr>
        <p:spPr>
          <a:xfrm>
            <a:off x="-436812" y="1295400"/>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39002" y="389397"/>
            <a:ext cx="0" cy="906003"/>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505757" y="776834"/>
            <a:ext cx="1167850" cy="123111"/>
          </a:xfrm>
          <a:prstGeom prst="rect">
            <a:avLst/>
          </a:prstGeom>
          <a:noFill/>
        </p:spPr>
        <p:txBody>
          <a:bodyPr wrap="square" lIns="0" tIns="0" rIns="0" bIns="0" rtlCol="0">
            <a:spAutoFit/>
          </a:bodyPr>
          <a:lstStyle/>
          <a:p>
            <a:pPr algn="r"/>
            <a:r>
              <a:rPr lang="en-US" sz="800" b="1" dirty="0">
                <a:solidFill>
                  <a:srgbClr val="878F84"/>
                </a:solidFill>
                <a:latin typeface="+mn-lt"/>
              </a:rPr>
              <a:t>Slide title area</a:t>
            </a:r>
          </a:p>
        </p:txBody>
      </p:sp>
      <p:cxnSp>
        <p:nvCxnSpPr>
          <p:cNvPr id="18" name="Straight Connector 17"/>
          <p:cNvCxnSpPr/>
          <p:nvPr userDrawn="1"/>
        </p:nvCxnSpPr>
        <p:spPr>
          <a:xfrm>
            <a:off x="-436812" y="389397"/>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flipV="1">
            <a:off x="461242"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31995" y="-256408"/>
            <a:ext cx="1280160" cy="142555"/>
          </a:xfrm>
          <a:prstGeom prst="rect">
            <a:avLst/>
          </a:prstGeom>
          <a:noFill/>
        </p:spPr>
        <p:txBody>
          <a:bodyPr wrap="square" lIns="0" tIns="0" rIns="0" bIns="0" rtlCol="0">
            <a:noAutofit/>
          </a:bodyPr>
          <a:lstStyle/>
          <a:p>
            <a:pPr algn="r"/>
            <a:r>
              <a:rPr lang="en-US" sz="800" dirty="0">
                <a:solidFill>
                  <a:srgbClr val="878F84"/>
                </a:solidFill>
                <a:latin typeface="+mn-lt"/>
              </a:rPr>
              <a:t>No content left of the line</a:t>
            </a:r>
          </a:p>
        </p:txBody>
      </p:sp>
      <p:cxnSp>
        <p:nvCxnSpPr>
          <p:cNvPr id="23" name="Straight Connector 22"/>
          <p:cNvCxnSpPr/>
          <p:nvPr userDrawn="1"/>
        </p:nvCxnSpPr>
        <p:spPr>
          <a:xfrm rot="5400000" flipH="1" flipV="1">
            <a:off x="5947642"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2233190" y="1909404"/>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2220822" y="5866678"/>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2523476" y="5700460"/>
            <a:ext cx="1167849" cy="142555"/>
          </a:xfrm>
          <a:prstGeom prst="rect">
            <a:avLst/>
          </a:prstGeom>
          <a:noFill/>
        </p:spPr>
        <p:txBody>
          <a:bodyPr wrap="square" lIns="0" tIns="0" rIns="0" bIns="0" rtlCol="0">
            <a:noAutofit/>
          </a:bodyPr>
          <a:lstStyle/>
          <a:p>
            <a:pPr algn="l"/>
            <a:r>
              <a:rPr lang="en-US" sz="800" dirty="0">
                <a:solidFill>
                  <a:srgbClr val="878F84"/>
                </a:solidFill>
                <a:latin typeface="+mn-lt"/>
              </a:rPr>
              <a:t>No content below the line</a:t>
            </a:r>
          </a:p>
        </p:txBody>
      </p:sp>
      <p:sp>
        <p:nvSpPr>
          <p:cNvPr id="29" name="TextBox 28"/>
          <p:cNvSpPr txBox="1"/>
          <p:nvPr userDrawn="1"/>
        </p:nvSpPr>
        <p:spPr>
          <a:xfrm>
            <a:off x="12523476" y="1959980"/>
            <a:ext cx="1167849" cy="142555"/>
          </a:xfrm>
          <a:prstGeom prst="rect">
            <a:avLst/>
          </a:prstGeom>
          <a:noFill/>
        </p:spPr>
        <p:txBody>
          <a:bodyPr wrap="square" lIns="0" tIns="0" rIns="0" bIns="0" rtlCol="0">
            <a:noAutofit/>
          </a:bodyPr>
          <a:lstStyle/>
          <a:p>
            <a:pPr algn="l"/>
            <a:r>
              <a:rPr lang="en-US" sz="800" dirty="0">
                <a:solidFill>
                  <a:srgbClr val="878F84"/>
                </a:solidFill>
                <a:latin typeface="+mn-lt"/>
              </a:rPr>
              <a:t>No content above the line</a:t>
            </a:r>
          </a:p>
        </p:txBody>
      </p:sp>
      <p:cxnSp>
        <p:nvCxnSpPr>
          <p:cNvPr id="30" name="Straight Connector 29"/>
          <p:cNvCxnSpPr/>
          <p:nvPr userDrawn="1"/>
        </p:nvCxnSpPr>
        <p:spPr>
          <a:xfrm>
            <a:off x="12418631" y="1905000"/>
            <a:ext cx="0" cy="3956237"/>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12523477" y="3745636"/>
            <a:ext cx="1167850" cy="123111"/>
          </a:xfrm>
          <a:prstGeom prst="rect">
            <a:avLst/>
          </a:prstGeom>
          <a:noFill/>
        </p:spPr>
        <p:txBody>
          <a:bodyPr wrap="square" lIns="0" tIns="0" rIns="0" bIns="0" rtlCol="0">
            <a:spAutoFit/>
          </a:bodyPr>
          <a:lstStyle/>
          <a:p>
            <a:pPr algn="l"/>
            <a:r>
              <a:rPr lang="en-US" sz="800" b="1" dirty="0">
                <a:solidFill>
                  <a:srgbClr val="878F84"/>
                </a:solidFill>
                <a:latin typeface="+mn-lt"/>
              </a:rPr>
              <a:t>Main content area</a:t>
            </a:r>
          </a:p>
        </p:txBody>
      </p:sp>
      <p:cxnSp>
        <p:nvCxnSpPr>
          <p:cNvPr id="33" name="Straight Connector 32"/>
          <p:cNvCxnSpPr/>
          <p:nvPr userDrawn="1"/>
        </p:nvCxnSpPr>
        <p:spPr>
          <a:xfrm>
            <a:off x="12220821" y="1295400"/>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12418631" y="389397"/>
            <a:ext cx="0" cy="906003"/>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12523476" y="776834"/>
            <a:ext cx="1167850" cy="123111"/>
          </a:xfrm>
          <a:prstGeom prst="rect">
            <a:avLst/>
          </a:prstGeom>
          <a:noFill/>
        </p:spPr>
        <p:txBody>
          <a:bodyPr wrap="square" lIns="0" tIns="0" rIns="0" bIns="0" rtlCol="0">
            <a:spAutoFit/>
          </a:bodyPr>
          <a:lstStyle/>
          <a:p>
            <a:pPr algn="l"/>
            <a:r>
              <a:rPr lang="en-US" sz="800" b="1" dirty="0">
                <a:solidFill>
                  <a:srgbClr val="878F84"/>
                </a:solidFill>
                <a:latin typeface="+mn-lt"/>
              </a:rPr>
              <a:t>Slide title</a:t>
            </a:r>
            <a:r>
              <a:rPr lang="en-US" sz="800" b="1" baseline="0" dirty="0">
                <a:solidFill>
                  <a:srgbClr val="878F84"/>
                </a:solidFill>
                <a:latin typeface="+mn-lt"/>
              </a:rPr>
              <a:t> area</a:t>
            </a:r>
            <a:endParaRPr lang="en-US" sz="800" b="1" dirty="0">
              <a:solidFill>
                <a:srgbClr val="878F84"/>
              </a:solidFill>
              <a:latin typeface="+mn-lt"/>
            </a:endParaRPr>
          </a:p>
        </p:txBody>
      </p:sp>
      <p:cxnSp>
        <p:nvCxnSpPr>
          <p:cNvPr id="36" name="Straight Connector 35"/>
          <p:cNvCxnSpPr/>
          <p:nvPr userDrawn="1"/>
        </p:nvCxnSpPr>
        <p:spPr>
          <a:xfrm>
            <a:off x="12220821" y="389397"/>
            <a:ext cx="395621"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flipV="1">
            <a:off x="11439470" y="-198967"/>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11649264" y="-276585"/>
            <a:ext cx="1280160" cy="142555"/>
          </a:xfrm>
          <a:prstGeom prst="rect">
            <a:avLst/>
          </a:prstGeom>
          <a:noFill/>
        </p:spPr>
        <p:txBody>
          <a:bodyPr wrap="square" lIns="0" tIns="0" rIns="0" bIns="0" rtlCol="0">
            <a:noAutofit/>
          </a:bodyPr>
          <a:lstStyle/>
          <a:p>
            <a:pPr algn="l"/>
            <a:r>
              <a:rPr lang="en-US" sz="800" dirty="0">
                <a:solidFill>
                  <a:srgbClr val="878F84"/>
                </a:solidFill>
                <a:latin typeface="+mn-lt"/>
              </a:rPr>
              <a:t>No content right of the line</a:t>
            </a:r>
          </a:p>
        </p:txBody>
      </p:sp>
      <p:cxnSp>
        <p:nvCxnSpPr>
          <p:cNvPr id="58" name="Straight Connector 57"/>
          <p:cNvCxnSpPr/>
          <p:nvPr userDrawn="1"/>
        </p:nvCxnSpPr>
        <p:spPr>
          <a:xfrm rot="5400000" flipH="1" flipV="1">
            <a:off x="5947642"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flipH="1" flipV="1">
            <a:off x="461242"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rot="5400000" flipH="1" flipV="1">
            <a:off x="11439470" y="7038488"/>
            <a:ext cx="296716" cy="0"/>
          </a:xfrm>
          <a:prstGeom prst="line">
            <a:avLst/>
          </a:prstGeom>
          <a:ln w="12700">
            <a:solidFill>
              <a:srgbClr val="878F8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694907" y="-793618"/>
            <a:ext cx="10798629" cy="369332"/>
          </a:xfrm>
          <a:prstGeom prst="rect">
            <a:avLst/>
          </a:prstGeom>
          <a:noFill/>
        </p:spPr>
        <p:txBody>
          <a:bodyPr wrap="square" rtlCol="0">
            <a:spAutoFit/>
          </a:bodyPr>
          <a:lstStyle/>
          <a:p>
            <a:r>
              <a:rPr lang="en-US" b="1" dirty="0">
                <a:solidFill>
                  <a:schemeClr val="accent1"/>
                </a:solidFill>
              </a:rPr>
              <a:t>FOR INSTRUCTIONAL</a:t>
            </a:r>
            <a:r>
              <a:rPr lang="en-US" b="1" baseline="0" dirty="0">
                <a:solidFill>
                  <a:schemeClr val="accent1"/>
                </a:solidFill>
              </a:rPr>
              <a:t> USE ONLY. </a:t>
            </a:r>
            <a:r>
              <a:rPr lang="en-US" b="1" dirty="0">
                <a:solidFill>
                  <a:schemeClr val="accent1"/>
                </a:solidFill>
              </a:rPr>
              <a:t>DO NOT USE THIS</a:t>
            </a:r>
            <a:r>
              <a:rPr lang="en-US" b="1" baseline="0" dirty="0">
                <a:solidFill>
                  <a:schemeClr val="accent1"/>
                </a:solidFill>
              </a:rPr>
              <a:t> THEME TO CREATE YOUR PRESENTATION. </a:t>
            </a:r>
            <a:endParaRPr lang="en-US" b="1" dirty="0">
              <a:solidFill>
                <a:schemeClr val="accent1"/>
              </a:solidFill>
            </a:endParaRPr>
          </a:p>
        </p:txBody>
      </p:sp>
    </p:spTree>
    <p:extLst>
      <p:ext uri="{BB962C8B-B14F-4D97-AF65-F5344CB8AC3E}">
        <p14:creationId xmlns:p14="http://schemas.microsoft.com/office/powerpoint/2010/main" val="165440700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20" r:id="rId4"/>
    <p:sldLayoutId id="2147483814" r:id="rId5"/>
  </p:sldLayoutIdLst>
  <p:hf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Tx/>
        <a:buNone/>
        <a:defRPr sz="3600" b="1" kern="1200" baseline="0">
          <a:solidFill>
            <a:schemeClr val="tx1"/>
          </a:solidFill>
          <a:latin typeface="+mn-lt"/>
          <a:ea typeface="+mn-ea"/>
          <a:cs typeface="+mn-cs"/>
        </a:defRPr>
      </a:lvl1pPr>
      <a:lvl2pPr marL="0" indent="0" algn="l" defTabSz="914400" rtl="0" eaLnBrk="1" latinLnBrk="0" hangingPunct="1">
        <a:lnSpc>
          <a:spcPct val="100000"/>
        </a:lnSpc>
        <a:spcBef>
          <a:spcPts val="1200"/>
        </a:spcBef>
        <a:buFontTx/>
        <a:buNone/>
        <a:defRPr sz="2400" b="1" kern="1200" baseline="0">
          <a:solidFill>
            <a:schemeClr val="tx1"/>
          </a:solidFill>
          <a:latin typeface="+mn-lt"/>
          <a:ea typeface="+mn-ea"/>
          <a:cs typeface="+mn-cs"/>
        </a:defRPr>
      </a:lvl2pPr>
      <a:lvl3pPr marL="0" indent="0" algn="l" defTabSz="914400" rtl="0" eaLnBrk="1" latinLnBrk="0" hangingPunct="1">
        <a:lnSpc>
          <a:spcPct val="100000"/>
        </a:lnSpc>
        <a:spcBef>
          <a:spcPts val="1200"/>
        </a:spcBef>
        <a:buFontTx/>
        <a:buNone/>
        <a:defRPr sz="2400" b="0" kern="1200" baseline="0">
          <a:solidFill>
            <a:schemeClr val="tx1"/>
          </a:solidFill>
          <a:latin typeface="+mn-lt"/>
          <a:ea typeface="+mn-ea"/>
          <a:cs typeface="+mn-cs"/>
        </a:defRPr>
      </a:lvl3pPr>
      <a:lvl4pPr marL="285750" indent="-285750" algn="l" defTabSz="914400" rtl="0" eaLnBrk="1" latinLnBrk="0" hangingPunct="1">
        <a:lnSpc>
          <a:spcPct val="100000"/>
        </a:lnSpc>
        <a:spcBef>
          <a:spcPts val="1200"/>
        </a:spcBef>
        <a:buClr>
          <a:schemeClr val="accent1"/>
        </a:buClr>
        <a:buSzPct val="125000"/>
        <a:buFont typeface="Arial" charset="0"/>
        <a:buChar char="•"/>
        <a:defRPr sz="2400" kern="1200" baseline="0">
          <a:solidFill>
            <a:schemeClr val="tx1"/>
          </a:solidFill>
          <a:latin typeface="+mn-lt"/>
          <a:ea typeface="+mn-ea"/>
          <a:cs typeface="+mn-cs"/>
        </a:defRPr>
      </a:lvl4pPr>
      <a:lvl5pPr marL="457200" indent="-228600" algn="l" defTabSz="914400" rtl="0" eaLnBrk="1" latinLnBrk="0" hangingPunct="1">
        <a:lnSpc>
          <a:spcPct val="100000"/>
        </a:lnSpc>
        <a:spcBef>
          <a:spcPts val="1200"/>
        </a:spcBef>
        <a:buClr>
          <a:schemeClr val="tx1"/>
        </a:buClr>
        <a:buSzPct val="100000"/>
        <a:buFont typeface="Arial" charset="0"/>
        <a:buChar char="•"/>
        <a:defRPr sz="2200" kern="1200" baseline="0">
          <a:solidFill>
            <a:schemeClr val="tx1"/>
          </a:solidFill>
          <a:latin typeface="+mn-lt"/>
          <a:ea typeface="+mn-ea"/>
          <a:cs typeface="+mn-cs"/>
        </a:defRPr>
      </a:lvl5pPr>
      <a:lvl6pPr marL="685800" indent="-228600" algn="l" defTabSz="914400" rtl="0" eaLnBrk="1" latinLnBrk="0" hangingPunct="1">
        <a:lnSpc>
          <a:spcPct val="100000"/>
        </a:lnSpc>
        <a:spcBef>
          <a:spcPts val="1200"/>
        </a:spcBef>
        <a:buClr>
          <a:schemeClr val="tx1"/>
        </a:buClr>
        <a:buSzPct val="100000"/>
        <a:buFont typeface=".AppleSystemUIFont" charset="-120"/>
        <a:buChar char="-"/>
        <a:defRPr sz="2000" kern="1200" baseline="0">
          <a:solidFill>
            <a:schemeClr val="tx1"/>
          </a:solidFill>
          <a:latin typeface="+mn-lt"/>
          <a:ea typeface="+mn-ea"/>
          <a:cs typeface="+mn-cs"/>
        </a:defRPr>
      </a:lvl6pPr>
      <a:lvl7pPr marL="0" indent="0" algn="l" defTabSz="914400" rtl="0" eaLnBrk="1" latinLnBrk="0" hangingPunct="1">
        <a:lnSpc>
          <a:spcPct val="90000"/>
        </a:lnSpc>
        <a:spcBef>
          <a:spcPts val="1200"/>
        </a:spcBef>
        <a:buFontTx/>
        <a:buNone/>
        <a:defRPr sz="1800" i="1" kern="1200">
          <a:solidFill>
            <a:srgbClr val="929D96"/>
          </a:solidFill>
          <a:latin typeface="+mn-lt"/>
          <a:ea typeface="+mn-ea"/>
          <a:cs typeface="+mn-cs"/>
        </a:defRPr>
      </a:lvl7pPr>
      <a:lvl8pPr marL="0" indent="0" algn="l" defTabSz="914400" rtl="0" eaLnBrk="1" latinLnBrk="0" hangingPunct="1">
        <a:lnSpc>
          <a:spcPct val="100000"/>
        </a:lnSpc>
        <a:spcBef>
          <a:spcPts val="1200"/>
        </a:spcBef>
        <a:buFontTx/>
        <a:buNone/>
        <a:defRPr sz="1600" b="0" i="1" kern="1200" baseline="0">
          <a:solidFill>
            <a:schemeClr val="accent4"/>
          </a:solidFill>
          <a:latin typeface="+mn-lt"/>
          <a:ea typeface="+mn-ea"/>
          <a:cs typeface="+mn-cs"/>
        </a:defRPr>
      </a:lvl8pPr>
      <a:lvl9pPr marL="0" indent="0" algn="l" defTabSz="914400" rtl="0" eaLnBrk="1" latinLnBrk="0" hangingPunct="1">
        <a:lnSpc>
          <a:spcPct val="90000"/>
        </a:lnSpc>
        <a:spcBef>
          <a:spcPts val="500"/>
        </a:spcBef>
        <a:buFontTx/>
        <a:buNone/>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68">
          <p15:clr>
            <a:srgbClr val="A4A3A4"/>
          </p15:clr>
        </p15:guide>
        <p15:guide id="2" pos="4032">
          <p15:clr>
            <a:srgbClr val="A4A3A4"/>
          </p15:clr>
        </p15:guide>
        <p15:guide id="3" pos="3264">
          <p15:clr>
            <a:srgbClr val="A4A3A4"/>
          </p15:clr>
        </p15:guide>
        <p15:guide id="4" pos="4224">
          <p15:clr>
            <a:srgbClr val="A4A3A4"/>
          </p15:clr>
        </p15:guide>
        <p15:guide id="5" pos="3456">
          <p15:clr>
            <a:srgbClr val="A4A3A4"/>
          </p15:clr>
        </p15:guide>
        <p15:guide id="6" pos="4416">
          <p15:clr>
            <a:srgbClr val="A4A3A4"/>
          </p15:clr>
        </p15:guide>
        <p15:guide id="7" pos="3072">
          <p15:clr>
            <a:srgbClr val="A4A3A4"/>
          </p15:clr>
        </p15:guide>
        <p15:guide id="8" pos="4608">
          <p15:clr>
            <a:srgbClr val="A4A3A4"/>
          </p15:clr>
        </p15:guide>
        <p15:guide id="9" pos="2880">
          <p15:clr>
            <a:srgbClr val="A4A3A4"/>
          </p15:clr>
        </p15:guide>
        <p15:guide id="10" pos="4800">
          <p15:clr>
            <a:srgbClr val="A4A3A4"/>
          </p15:clr>
        </p15:guide>
        <p15:guide id="11" pos="2688">
          <p15:clr>
            <a:srgbClr val="A4A3A4"/>
          </p15:clr>
        </p15:guide>
        <p15:guide id="12" pos="4992">
          <p15:clr>
            <a:srgbClr val="A4A3A4"/>
          </p15:clr>
        </p15:guide>
        <p15:guide id="13" pos="2496">
          <p15:clr>
            <a:srgbClr val="A4A3A4"/>
          </p15:clr>
        </p15:guide>
        <p15:guide id="14" pos="5184">
          <p15:clr>
            <a:srgbClr val="A4A3A4"/>
          </p15:clr>
        </p15:guide>
        <p15:guide id="15" pos="2304">
          <p15:clr>
            <a:srgbClr val="A4A3A4"/>
          </p15:clr>
        </p15:guide>
        <p15:guide id="16" pos="5376">
          <p15:clr>
            <a:srgbClr val="A4A3A4"/>
          </p15:clr>
        </p15:guide>
        <p15:guide id="17" pos="2112">
          <p15:clr>
            <a:srgbClr val="F26B43"/>
          </p15:clr>
        </p15:guide>
        <p15:guide id="18" pos="5568">
          <p15:clr>
            <a:srgbClr val="F26B43"/>
          </p15:clr>
        </p15:guide>
        <p15:guide id="19" pos="1920">
          <p15:clr>
            <a:srgbClr val="A4A3A4"/>
          </p15:clr>
        </p15:guide>
        <p15:guide id="20" pos="5760">
          <p15:clr>
            <a:srgbClr val="A4A3A4"/>
          </p15:clr>
        </p15:guide>
        <p15:guide id="21" pos="1728">
          <p15:clr>
            <a:srgbClr val="A4A3A4"/>
          </p15:clr>
        </p15:guide>
        <p15:guide id="22" orient="horz" pos="1776">
          <p15:clr>
            <a:srgbClr val="A4A3A4"/>
          </p15:clr>
        </p15:guide>
        <p15:guide id="23" pos="5952">
          <p15:clr>
            <a:srgbClr val="A4A3A4"/>
          </p15:clr>
        </p15:guide>
        <p15:guide id="24" pos="1536">
          <p15:clr>
            <a:srgbClr val="A4A3A4"/>
          </p15:clr>
        </p15:guide>
        <p15:guide id="25" pos="6144">
          <p15:clr>
            <a:srgbClr val="A4A3A4"/>
          </p15:clr>
        </p15:guide>
        <p15:guide id="26" pos="1344">
          <p15:clr>
            <a:srgbClr val="A4A3A4"/>
          </p15:clr>
        </p15:guide>
        <p15:guide id="27" pos="6336">
          <p15:clr>
            <a:srgbClr val="A4A3A4"/>
          </p15:clr>
        </p15:guide>
        <p15:guide id="28" pos="1152">
          <p15:clr>
            <a:srgbClr val="A4A3A4"/>
          </p15:clr>
        </p15:guide>
        <p15:guide id="29" pos="6528">
          <p15:clr>
            <a:srgbClr val="A4A3A4"/>
          </p15:clr>
        </p15:guide>
        <p15:guide id="30" pos="960">
          <p15:clr>
            <a:srgbClr val="A4A3A4"/>
          </p15:clr>
        </p15:guide>
        <p15:guide id="31" pos="6720">
          <p15:clr>
            <a:srgbClr val="A4A3A4"/>
          </p15:clr>
        </p15:guide>
        <p15:guide id="32" pos="768">
          <p15:clr>
            <a:srgbClr val="A4A3A4"/>
          </p15:clr>
        </p15:guide>
        <p15:guide id="33" pos="6912">
          <p15:clr>
            <a:srgbClr val="A4A3A4"/>
          </p15:clr>
        </p15:guide>
        <p15:guide id="34" pos="576">
          <p15:clr>
            <a:srgbClr val="A4A3A4"/>
          </p15:clr>
        </p15:guide>
        <p15:guide id="35" pos="7104">
          <p15:clr>
            <a:srgbClr val="A4A3A4"/>
          </p15:clr>
        </p15:guide>
        <p15:guide id="36" pos="384">
          <p15:clr>
            <a:srgbClr val="F26B43"/>
          </p15:clr>
        </p15:guide>
        <p15:guide id="37" pos="7296">
          <p15:clr>
            <a:srgbClr val="F26B43"/>
          </p15:clr>
        </p15:guide>
        <p15:guide id="38" pos="192">
          <p15:clr>
            <a:srgbClr val="A4A3A4"/>
          </p15:clr>
        </p15:guide>
        <p15:guide id="39" pos="7488">
          <p15:clr>
            <a:srgbClr val="A4A3A4"/>
          </p15:clr>
        </p15:guide>
        <p15:guide id="41" orient="horz" pos="2544">
          <p15:clr>
            <a:srgbClr val="A4A3A4"/>
          </p15:clr>
        </p15:guide>
        <p15:guide id="42" orient="horz" pos="1584">
          <p15:clr>
            <a:srgbClr val="A4A3A4"/>
          </p15:clr>
        </p15:guide>
        <p15:guide id="43" orient="horz" pos="2736">
          <p15:clr>
            <a:srgbClr val="A4A3A4"/>
          </p15:clr>
        </p15:guide>
        <p15:guide id="44" orient="horz" pos="1392">
          <p15:clr>
            <a:srgbClr val="A4A3A4"/>
          </p15:clr>
        </p15:guide>
        <p15:guide id="45" orient="horz" pos="2928">
          <p15:clr>
            <a:srgbClr val="A4A3A4"/>
          </p15:clr>
        </p15:guide>
        <p15:guide id="46" orient="horz" pos="1200">
          <p15:clr>
            <a:srgbClr val="F26B43"/>
          </p15:clr>
        </p15:guide>
        <p15:guide id="47" orient="horz" pos="3120">
          <p15:clr>
            <a:srgbClr val="A4A3A4"/>
          </p15:clr>
        </p15:guide>
        <p15:guide id="48" orient="horz" pos="1008">
          <p15:clr>
            <a:srgbClr val="A4A3A4"/>
          </p15:clr>
        </p15:guide>
        <p15:guide id="49" orient="horz" pos="3312">
          <p15:clr>
            <a:srgbClr val="A4A3A4"/>
          </p15:clr>
        </p15:guide>
        <p15:guide id="50" orient="horz" pos="816">
          <p15:clr>
            <a:srgbClr val="F26B43"/>
          </p15:clr>
        </p15:guide>
        <p15:guide id="51" orient="horz" pos="3504">
          <p15:clr>
            <a:srgbClr val="A4A3A4"/>
          </p15:clr>
        </p15:guide>
        <p15:guide id="52" orient="horz" pos="624">
          <p15:clr>
            <a:srgbClr val="A4A3A4"/>
          </p15:clr>
        </p15:guide>
        <p15:guide id="53" orient="horz" pos="3696">
          <p15:clr>
            <a:srgbClr val="F26B43"/>
          </p15:clr>
        </p15:guide>
        <p15:guide id="54" orient="horz" pos="432">
          <p15:clr>
            <a:srgbClr val="A4A3A4"/>
          </p15:clr>
        </p15:guide>
        <p15:guide id="55" orient="horz" pos="3888">
          <p15:clr>
            <a:srgbClr val="A4A3A4"/>
          </p15:clr>
        </p15:guide>
        <p15:guide id="56" orient="horz" pos="240">
          <p15:clr>
            <a:srgbClr val="F26B43"/>
          </p15:clr>
        </p15:guide>
        <p15:guide id="57" orient="horz" pos="4080">
          <p15:clr>
            <a:srgbClr val="A4A3A4"/>
          </p15:clr>
        </p15:guide>
        <p15:guide id="58" orient="horz" pos="48">
          <p15:clr>
            <a:srgbClr val="A4A3A4"/>
          </p15:clr>
        </p15:guide>
        <p15:guide id="59" orient="horz" pos="4272">
          <p15:clr>
            <a:srgbClr val="A4A3A4"/>
          </p15:clr>
        </p15:guide>
        <p15:guide id="61" orient="horz" pos="2352">
          <p15:clr>
            <a:srgbClr val="A4A3A4"/>
          </p15:clr>
        </p15:guide>
        <p15:guide id="62" orient="horz" pos="2160">
          <p15:clr>
            <a:srgbClr val="F26B43"/>
          </p15:clr>
        </p15:guide>
        <p15:guide id="63" pos="3840">
          <p15:clr>
            <a:srgbClr val="F26B43"/>
          </p15:clr>
        </p15:guide>
        <p15:guide id="64" pos="3648">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health-topics/coronaviru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5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01.delphiauto.net/07/eosho/GlobalRegional/Forms/Current%20Released%20Documents.aspx?RootFolder=/07/eosho/GlobalRegional&amp;TreeField=SwimlaneDO&amp;TreeValue=79408bf1-5d7d-4fce-9ed8-7de1c920b17e#ServerFilter=FilterField1=SwimlaneDO-FilterValue1=132-FilterLookupId1=1-FilterOp1=In-TreeField=SwimlaneDO-TreeValue=79408bf1%2D5d7d%2D4fce%2D9ed8%2D7de1c920b17e-OverrideScope=RecursiveAll-ProcessQStringToCAML=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599" y="1600200"/>
            <a:ext cx="8201891" cy="3352800"/>
          </a:xfrm>
        </p:spPr>
        <p:txBody>
          <a:bodyPr/>
          <a:lstStyle/>
          <a:p>
            <a:pPr fontAlgn="b"/>
            <a:r>
              <a:rPr lang="en-US" dirty="0"/>
              <a:t>Novel Coronavirus (COVID-2019)</a:t>
            </a:r>
          </a:p>
        </p:txBody>
      </p:sp>
      <p:sp>
        <p:nvSpPr>
          <p:cNvPr id="11" name="Text Placeholder 10"/>
          <p:cNvSpPr>
            <a:spLocks noGrp="1"/>
          </p:cNvSpPr>
          <p:nvPr>
            <p:ph type="body" sz="quarter" idx="15"/>
          </p:nvPr>
        </p:nvSpPr>
        <p:spPr/>
        <p:txBody>
          <a:bodyPr/>
          <a:lstStyle/>
          <a:p>
            <a:r>
              <a:rPr lang="en-US" dirty="0"/>
              <a:t>March, 2020</a:t>
            </a:r>
          </a:p>
        </p:txBody>
      </p:sp>
      <p:sp>
        <p:nvSpPr>
          <p:cNvPr id="12" name="Text Placeholder 11"/>
          <p:cNvSpPr>
            <a:spLocks noGrp="1"/>
          </p:cNvSpPr>
          <p:nvPr>
            <p:ph type="body" sz="quarter" idx="16"/>
          </p:nvPr>
        </p:nvSpPr>
        <p:spPr/>
        <p:txBody>
          <a:bodyPr/>
          <a:lstStyle/>
          <a:p>
            <a:r>
              <a:rPr lang="en-US" dirty="0"/>
              <a:t>EHS </a:t>
            </a:r>
          </a:p>
        </p:txBody>
      </p:sp>
      <p:sp>
        <p:nvSpPr>
          <p:cNvPr id="13" name="Text Placeholder 12"/>
          <p:cNvSpPr>
            <a:spLocks noGrp="1"/>
          </p:cNvSpPr>
          <p:nvPr>
            <p:ph type="body" sz="quarter" idx="17"/>
          </p:nvPr>
        </p:nvSpPr>
        <p:spPr/>
        <p:txBody>
          <a:bodyPr/>
          <a:lstStyle/>
          <a:p>
            <a:endParaRPr lang="en-US" dirty="0"/>
          </a:p>
          <a:p>
            <a:endParaRPr lang="en-US" dirty="0"/>
          </a:p>
        </p:txBody>
      </p:sp>
      <p:sp>
        <p:nvSpPr>
          <p:cNvPr id="17" name="Oval 16"/>
          <p:cNvSpPr/>
          <p:nvPr/>
        </p:nvSpPr>
        <p:spPr>
          <a:xfrm>
            <a:off x="-241739" y="1718442"/>
            <a:ext cx="491358" cy="491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Detection</a:t>
            </a:r>
            <a:br>
              <a:rPr lang="en-US" dirty="0"/>
            </a:br>
            <a:r>
              <a:rPr lang="en-US" sz="1800" b="0" dirty="0"/>
              <a:t>TEMPERATURE CHECK </a:t>
            </a:r>
            <a:endParaRPr lang="en-US" sz="1800" dirty="0"/>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10</a:t>
            </a:fld>
            <a:endParaRPr lang="en-US" dirty="0"/>
          </a:p>
        </p:txBody>
      </p:sp>
      <p:sp>
        <p:nvSpPr>
          <p:cNvPr id="6" name="Content Placeholder 5">
            <a:extLst>
              <a:ext uri="{FF2B5EF4-FFF2-40B4-BE49-F238E27FC236}">
                <a16:creationId xmlns:a16="http://schemas.microsoft.com/office/drawing/2014/main" id="{9717DC7B-0F09-42F0-B81C-CAE711F9C664}"/>
              </a:ext>
            </a:extLst>
          </p:cNvPr>
          <p:cNvSpPr>
            <a:spLocks noGrp="1"/>
          </p:cNvSpPr>
          <p:nvPr>
            <p:ph sz="quarter" idx="19"/>
          </p:nvPr>
        </p:nvSpPr>
        <p:spPr>
          <a:xfrm>
            <a:off x="609600" y="5562600"/>
            <a:ext cx="10969625" cy="609600"/>
          </a:xfrm>
        </p:spPr>
        <p:txBody>
          <a:bodyPr>
            <a:noAutofit/>
          </a:bodyPr>
          <a:lstStyle/>
          <a:p>
            <a:pPr algn="ctr"/>
            <a:r>
              <a:rPr lang="en-US" sz="2000" dirty="0"/>
              <a:t>Anyone with a temperature at or above 37°C must undergo additional screening before allowing access </a:t>
            </a:r>
            <a:endParaRPr lang="en-US" sz="1200" dirty="0"/>
          </a:p>
        </p:txBody>
      </p:sp>
      <p:sp>
        <p:nvSpPr>
          <p:cNvPr id="10" name="Rectangle 9">
            <a:extLst>
              <a:ext uri="{FF2B5EF4-FFF2-40B4-BE49-F238E27FC236}">
                <a16:creationId xmlns:a16="http://schemas.microsoft.com/office/drawing/2014/main" id="{24AAE1DE-F843-47D6-898C-7C8B60919090}"/>
              </a:ext>
            </a:extLst>
          </p:cNvPr>
          <p:cNvSpPr/>
          <p:nvPr/>
        </p:nvSpPr>
        <p:spPr>
          <a:xfrm>
            <a:off x="1136234" y="1635121"/>
            <a:ext cx="4311693"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Normal Body Temperatures and Age</a:t>
            </a:r>
          </a:p>
        </p:txBody>
      </p:sp>
      <p:graphicFrame>
        <p:nvGraphicFramePr>
          <p:cNvPr id="12" name="Table 11">
            <a:extLst>
              <a:ext uri="{FF2B5EF4-FFF2-40B4-BE49-F238E27FC236}">
                <a16:creationId xmlns:a16="http://schemas.microsoft.com/office/drawing/2014/main" id="{703433A6-87BF-4268-9373-19F475121D59}"/>
              </a:ext>
            </a:extLst>
          </p:cNvPr>
          <p:cNvGraphicFramePr>
            <a:graphicFrameLocks noGrp="1"/>
          </p:cNvGraphicFramePr>
          <p:nvPr>
            <p:extLst>
              <p:ext uri="{D42A27DB-BD31-4B8C-83A1-F6EECF244321}">
                <p14:modId xmlns:p14="http://schemas.microsoft.com/office/powerpoint/2010/main" val="1676196571"/>
              </p:ext>
            </p:extLst>
          </p:nvPr>
        </p:nvGraphicFramePr>
        <p:xfrm>
          <a:off x="1588690" y="2250572"/>
          <a:ext cx="9011064" cy="2956970"/>
        </p:xfrm>
        <a:graphic>
          <a:graphicData uri="http://schemas.openxmlformats.org/drawingml/2006/table">
            <a:tbl>
              <a:tblPr firstRow="1" bandRow="1">
                <a:tableStyleId>{7DF18680-E054-41AD-8BC1-D1AEF772440D}</a:tableStyleId>
              </a:tblPr>
              <a:tblGrid>
                <a:gridCol w="3003688">
                  <a:extLst>
                    <a:ext uri="{9D8B030D-6E8A-4147-A177-3AD203B41FA5}">
                      <a16:colId xmlns:a16="http://schemas.microsoft.com/office/drawing/2014/main" val="2265320708"/>
                    </a:ext>
                  </a:extLst>
                </a:gridCol>
                <a:gridCol w="3003688">
                  <a:extLst>
                    <a:ext uri="{9D8B030D-6E8A-4147-A177-3AD203B41FA5}">
                      <a16:colId xmlns:a16="http://schemas.microsoft.com/office/drawing/2014/main" val="3473754131"/>
                    </a:ext>
                  </a:extLst>
                </a:gridCol>
                <a:gridCol w="3003688">
                  <a:extLst>
                    <a:ext uri="{9D8B030D-6E8A-4147-A177-3AD203B41FA5}">
                      <a16:colId xmlns:a16="http://schemas.microsoft.com/office/drawing/2014/main" val="3510260027"/>
                    </a:ext>
                  </a:extLst>
                </a:gridCol>
              </a:tblGrid>
              <a:tr h="591394">
                <a:tc>
                  <a:txBody>
                    <a:bodyPr/>
                    <a:lstStyle/>
                    <a:p>
                      <a:pPr algn="ctr"/>
                      <a:r>
                        <a:rPr lang="en-US" dirty="0"/>
                        <a:t>Age</a:t>
                      </a:r>
                    </a:p>
                  </a:txBody>
                  <a:tcPr/>
                </a:tc>
                <a:tc>
                  <a:txBody>
                    <a:bodyPr/>
                    <a:lstStyle/>
                    <a:p>
                      <a:pPr algn="ctr"/>
                      <a:r>
                        <a:rPr lang="en-US" dirty="0"/>
                        <a:t>Fahrenheit</a:t>
                      </a:r>
                    </a:p>
                  </a:txBody>
                  <a:tcPr/>
                </a:tc>
                <a:tc>
                  <a:txBody>
                    <a:bodyPr/>
                    <a:lstStyle/>
                    <a:p>
                      <a:pPr algn="ctr"/>
                      <a:r>
                        <a:rPr lang="en-US" dirty="0"/>
                        <a:t>Celsius</a:t>
                      </a:r>
                    </a:p>
                  </a:txBody>
                  <a:tcPr/>
                </a:tc>
                <a:extLst>
                  <a:ext uri="{0D108BD9-81ED-4DB2-BD59-A6C34878D82A}">
                    <a16:rowId xmlns:a16="http://schemas.microsoft.com/office/drawing/2014/main" val="332625035"/>
                  </a:ext>
                </a:extLst>
              </a:tr>
              <a:tr h="591394">
                <a:tc>
                  <a:txBody>
                    <a:bodyPr/>
                    <a:lstStyle/>
                    <a:p>
                      <a:pPr algn="l"/>
                      <a:r>
                        <a:rPr lang="en-US" dirty="0"/>
                        <a:t>0 – 2 years</a:t>
                      </a:r>
                    </a:p>
                  </a:txBody>
                  <a:tcPr/>
                </a:tc>
                <a:tc>
                  <a:txBody>
                    <a:bodyPr/>
                    <a:lstStyle/>
                    <a:p>
                      <a:pPr algn="ctr"/>
                      <a:r>
                        <a:rPr lang="en-US" dirty="0"/>
                        <a:t>97.5°F – 100.4°F</a:t>
                      </a:r>
                    </a:p>
                  </a:txBody>
                  <a:tcPr/>
                </a:tc>
                <a:tc>
                  <a:txBody>
                    <a:bodyPr/>
                    <a:lstStyle/>
                    <a:p>
                      <a:pPr algn="ctr"/>
                      <a:r>
                        <a:rPr lang="en-US" dirty="0"/>
                        <a:t>36.4°C – 38.0°C</a:t>
                      </a:r>
                    </a:p>
                  </a:txBody>
                  <a:tcPr/>
                </a:tc>
                <a:extLst>
                  <a:ext uri="{0D108BD9-81ED-4DB2-BD59-A6C34878D82A}">
                    <a16:rowId xmlns:a16="http://schemas.microsoft.com/office/drawing/2014/main" val="812851276"/>
                  </a:ext>
                </a:extLst>
              </a:tr>
              <a:tr h="591394">
                <a:tc>
                  <a:txBody>
                    <a:bodyPr/>
                    <a:lstStyle/>
                    <a:p>
                      <a:pPr algn="l"/>
                      <a:r>
                        <a:rPr lang="en-US" dirty="0"/>
                        <a:t>3 to 10 years</a:t>
                      </a:r>
                    </a:p>
                  </a:txBody>
                  <a:tcPr/>
                </a:tc>
                <a:tc>
                  <a:txBody>
                    <a:bodyPr/>
                    <a:lstStyle/>
                    <a:p>
                      <a:pPr algn="ctr"/>
                      <a:r>
                        <a:rPr lang="en-US" dirty="0"/>
                        <a:t>97.0°F – 100.0°F</a:t>
                      </a:r>
                    </a:p>
                  </a:txBody>
                  <a:tcPr/>
                </a:tc>
                <a:tc>
                  <a:txBody>
                    <a:bodyPr/>
                    <a:lstStyle/>
                    <a:p>
                      <a:pPr algn="ctr"/>
                      <a:r>
                        <a:rPr lang="en-US" dirty="0"/>
                        <a:t>36.1°C – 37.8°C</a:t>
                      </a:r>
                    </a:p>
                  </a:txBody>
                  <a:tcPr/>
                </a:tc>
                <a:extLst>
                  <a:ext uri="{0D108BD9-81ED-4DB2-BD59-A6C34878D82A}">
                    <a16:rowId xmlns:a16="http://schemas.microsoft.com/office/drawing/2014/main" val="216686513"/>
                  </a:ext>
                </a:extLst>
              </a:tr>
              <a:tr h="591394">
                <a:tc>
                  <a:txBody>
                    <a:bodyPr/>
                    <a:lstStyle/>
                    <a:p>
                      <a:pPr algn="l"/>
                      <a:r>
                        <a:rPr lang="en-US" dirty="0"/>
                        <a:t>11 to 65 years</a:t>
                      </a:r>
                    </a:p>
                  </a:txBody>
                  <a:tcPr/>
                </a:tc>
                <a:tc>
                  <a:txBody>
                    <a:bodyPr/>
                    <a:lstStyle/>
                    <a:p>
                      <a:pPr algn="ctr"/>
                      <a:r>
                        <a:rPr lang="en-US" dirty="0"/>
                        <a:t>96.6°F – 99.7°F</a:t>
                      </a:r>
                    </a:p>
                  </a:txBody>
                  <a:tcPr/>
                </a:tc>
                <a:tc>
                  <a:txBody>
                    <a:bodyPr/>
                    <a:lstStyle/>
                    <a:p>
                      <a:pPr algn="ctr"/>
                      <a:r>
                        <a:rPr lang="en-US" dirty="0"/>
                        <a:t>35.9°C – 37.6°C</a:t>
                      </a:r>
                    </a:p>
                  </a:txBody>
                  <a:tcPr/>
                </a:tc>
                <a:extLst>
                  <a:ext uri="{0D108BD9-81ED-4DB2-BD59-A6C34878D82A}">
                    <a16:rowId xmlns:a16="http://schemas.microsoft.com/office/drawing/2014/main" val="2114855019"/>
                  </a:ext>
                </a:extLst>
              </a:tr>
              <a:tr h="591394">
                <a:tc>
                  <a:txBody>
                    <a:bodyPr/>
                    <a:lstStyle/>
                    <a:p>
                      <a:pPr algn="l"/>
                      <a:r>
                        <a:rPr lang="en-US" dirty="0"/>
                        <a:t>65 years and older</a:t>
                      </a:r>
                    </a:p>
                  </a:txBody>
                  <a:tcPr/>
                </a:tc>
                <a:tc>
                  <a:txBody>
                    <a:bodyPr/>
                    <a:lstStyle/>
                    <a:p>
                      <a:pPr algn="ctr"/>
                      <a:r>
                        <a:rPr lang="en-US" dirty="0"/>
                        <a:t>96.4°F – 99.5°F</a:t>
                      </a:r>
                    </a:p>
                  </a:txBody>
                  <a:tcPr/>
                </a:tc>
                <a:tc>
                  <a:txBody>
                    <a:bodyPr/>
                    <a:lstStyle/>
                    <a:p>
                      <a:pPr algn="ctr"/>
                      <a:r>
                        <a:rPr lang="en-US" dirty="0"/>
                        <a:t>35.8°C – 37.5°C</a:t>
                      </a:r>
                    </a:p>
                  </a:txBody>
                  <a:tcPr/>
                </a:tc>
                <a:extLst>
                  <a:ext uri="{0D108BD9-81ED-4DB2-BD59-A6C34878D82A}">
                    <a16:rowId xmlns:a16="http://schemas.microsoft.com/office/drawing/2014/main" val="2852747816"/>
                  </a:ext>
                </a:extLst>
              </a:tr>
            </a:tbl>
          </a:graphicData>
        </a:graphic>
      </p:graphicFrame>
    </p:spTree>
    <p:extLst>
      <p:ext uri="{BB962C8B-B14F-4D97-AF65-F5344CB8AC3E}">
        <p14:creationId xmlns:p14="http://schemas.microsoft.com/office/powerpoint/2010/main" val="345888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2FFA06-0D18-4425-B344-5F0BCB9CE2D8}"/>
              </a:ext>
            </a:extLst>
          </p:cNvPr>
          <p:cNvSpPr>
            <a:spLocks noGrp="1"/>
          </p:cNvSpPr>
          <p:nvPr>
            <p:ph type="body" sz="quarter" idx="16"/>
          </p:nvPr>
        </p:nvSpPr>
        <p:spPr>
          <a:xfrm>
            <a:off x="609598" y="1671244"/>
            <a:ext cx="10969246" cy="3962400"/>
          </a:xfrm>
        </p:spPr>
        <p:txBody>
          <a:bodyPr/>
          <a:lstStyle/>
          <a:p>
            <a:pPr algn="just"/>
            <a:r>
              <a:rPr lang="en-US" sz="2000" b="0" dirty="0">
                <a:latin typeface="Arial" panose="020B0604020202020204" pitchFamily="34" charset="0"/>
                <a:cs typeface="Arial" panose="020B0604020202020204" pitchFamily="34" charset="0"/>
              </a:rPr>
              <a:t>There is currently no vaccine to prevent COVID-2019 infection. </a:t>
            </a:r>
          </a:p>
          <a:p>
            <a:pPr algn="just"/>
            <a:endParaRPr lang="en-US" sz="2000" b="0" dirty="0">
              <a:latin typeface="Arial" panose="020B0604020202020204" pitchFamily="34" charset="0"/>
              <a:cs typeface="Arial" panose="020B0604020202020204" pitchFamily="34" charset="0"/>
            </a:endParaRPr>
          </a:p>
          <a:p>
            <a:pPr algn="just"/>
            <a:r>
              <a:rPr lang="en-US" sz="2000" dirty="0">
                <a:solidFill>
                  <a:srgbClr val="FF3300"/>
                </a:solidFill>
                <a:latin typeface="Arial" panose="020B0604020202020204" pitchFamily="34" charset="0"/>
                <a:cs typeface="Arial" panose="020B0604020202020204" pitchFamily="34" charset="0"/>
              </a:rPr>
              <a:t>The best way to prevent infection is to avoid being exposed to this virus. </a:t>
            </a:r>
          </a:p>
          <a:p>
            <a:pPr indent="228600" algn="just"/>
            <a:endParaRPr lang="en-US" sz="2000" b="0" dirty="0">
              <a:latin typeface="Arial" panose="020B0604020202020204" pitchFamily="34" charset="0"/>
              <a:cs typeface="Arial" panose="020B0604020202020204" pitchFamily="34" charset="0"/>
            </a:endParaRPr>
          </a:p>
          <a:p>
            <a:pPr algn="just"/>
            <a:r>
              <a:rPr lang="en-US" sz="2000" b="0" dirty="0">
                <a:latin typeface="Arial" panose="020B0604020202020204" pitchFamily="34" charset="0"/>
                <a:cs typeface="Arial" panose="020B0604020202020204" pitchFamily="34" charset="0"/>
              </a:rPr>
              <a:t>If you are experiencing any cold or flu-like symptoms such as a cough, runny nose, headache or fever please seek medical help, inform your manager, and work from home. If it will not be feasible to work from home, please discuss with your manager.</a:t>
            </a:r>
          </a:p>
          <a:p>
            <a:pPr algn="just"/>
            <a:endParaRPr lang="en-US" sz="2000" dirty="0"/>
          </a:p>
        </p:txBody>
      </p:sp>
      <p:sp>
        <p:nvSpPr>
          <p:cNvPr id="3" name="Title 2"/>
          <p:cNvSpPr>
            <a:spLocks noGrp="1"/>
          </p:cNvSpPr>
          <p:nvPr>
            <p:ph type="title"/>
          </p:nvPr>
        </p:nvSpPr>
        <p:spPr/>
        <p:txBody>
          <a:bodyPr/>
          <a:lstStyle/>
          <a:p>
            <a:r>
              <a:rPr lang="en-US" dirty="0"/>
              <a:t>Prevention</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11</a:t>
            </a:fld>
            <a:endParaRPr lang="en-US" dirty="0"/>
          </a:p>
        </p:txBody>
      </p:sp>
      <p:pic>
        <p:nvPicPr>
          <p:cNvPr id="7" name="Picture 6">
            <a:extLst>
              <a:ext uri="{FF2B5EF4-FFF2-40B4-BE49-F238E27FC236}">
                <a16:creationId xmlns:a16="http://schemas.microsoft.com/office/drawing/2014/main" id="{6BC5669B-68DB-4A4C-A589-E973DE5756A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2316306" y="4182978"/>
            <a:ext cx="7555831" cy="1450666"/>
          </a:xfrm>
          <a:prstGeom prst="rect">
            <a:avLst/>
          </a:prstGeom>
        </p:spPr>
      </p:pic>
    </p:spTree>
    <p:extLst>
      <p:ext uri="{BB962C8B-B14F-4D97-AF65-F5344CB8AC3E}">
        <p14:creationId xmlns:p14="http://schemas.microsoft.com/office/powerpoint/2010/main" val="310898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3CF9E9-8A87-4D37-B592-6253A9537B83}"/>
              </a:ext>
            </a:extLst>
          </p:cNvPr>
          <p:cNvSpPr>
            <a:spLocks noGrp="1"/>
          </p:cNvSpPr>
          <p:nvPr>
            <p:ph type="body" sz="quarter" idx="15"/>
          </p:nvPr>
        </p:nvSpPr>
        <p:spPr>
          <a:xfrm>
            <a:off x="609599" y="1304921"/>
            <a:ext cx="6667501" cy="4435480"/>
          </a:xfrm>
        </p:spPr>
        <p:txBody>
          <a:bodyPr/>
          <a:lstStyle/>
          <a:p>
            <a:r>
              <a:rPr lang="en-US" sz="2000" dirty="0">
                <a:solidFill>
                  <a:schemeClr val="accent1"/>
                </a:solidFill>
              </a:rPr>
              <a:t>Everyday preventive actions </a:t>
            </a:r>
            <a:r>
              <a:rPr lang="en-US" sz="2000" b="0" dirty="0"/>
              <a:t>to help prevent the spread of respiratory viruses, including:</a:t>
            </a:r>
          </a:p>
          <a:p>
            <a:endParaRPr lang="en-US" sz="2000" b="0" dirty="0"/>
          </a:p>
          <a:p>
            <a:pPr marL="285750" indent="-285750">
              <a:buFont typeface="Arial" panose="020B0604020202020204" pitchFamily="34" charset="0"/>
              <a:buChar char="•"/>
            </a:pPr>
            <a:r>
              <a:rPr lang="en-US" sz="2000" dirty="0">
                <a:solidFill>
                  <a:schemeClr val="accent1"/>
                </a:solidFill>
              </a:rPr>
              <a:t>Wash your hands often with soap and water for at least 20 seconds. </a:t>
            </a:r>
            <a:r>
              <a:rPr lang="en-US" sz="2000" b="0" dirty="0"/>
              <a:t>If soap and water are not available, use an alcohol-based hand sanitizer.</a:t>
            </a:r>
          </a:p>
          <a:p>
            <a:pPr marL="285750" indent="-285750">
              <a:buFont typeface="Arial" panose="020B0604020202020204" pitchFamily="34" charset="0"/>
              <a:buChar char="•"/>
            </a:pPr>
            <a:r>
              <a:rPr lang="en-US" sz="2000" dirty="0">
                <a:solidFill>
                  <a:schemeClr val="accent1"/>
                </a:solidFill>
              </a:rPr>
              <a:t>When coughing and sneezing cover mouth and nose with flexed elbow or tissue </a:t>
            </a:r>
            <a:r>
              <a:rPr lang="en-US" sz="2000" b="0" dirty="0"/>
              <a:t>– throw tissue away immediately and wash hands;</a:t>
            </a:r>
          </a:p>
          <a:p>
            <a:pPr marL="285750" indent="-285750">
              <a:buFont typeface="Arial" panose="020B0604020202020204" pitchFamily="34" charset="0"/>
              <a:buChar char="•"/>
            </a:pPr>
            <a:r>
              <a:rPr lang="en-US" sz="2000" dirty="0">
                <a:solidFill>
                  <a:schemeClr val="accent1"/>
                </a:solidFill>
              </a:rPr>
              <a:t>Avoid touching your eyes, nose, and mouth </a:t>
            </a:r>
            <a:r>
              <a:rPr lang="en-US" sz="2000" b="0" dirty="0"/>
              <a:t>with unwashed hands.</a:t>
            </a:r>
          </a:p>
          <a:p>
            <a:pPr marL="285750" indent="-285750">
              <a:buFont typeface="Arial" panose="020B0604020202020204" pitchFamily="34" charset="0"/>
              <a:buChar char="•"/>
            </a:pPr>
            <a:r>
              <a:rPr lang="en-US" sz="2000" dirty="0">
                <a:solidFill>
                  <a:srgbClr val="FF3300"/>
                </a:solidFill>
              </a:rPr>
              <a:t>Avoid close contact* </a:t>
            </a:r>
            <a:r>
              <a:rPr lang="en-US" sz="2000" b="0" dirty="0"/>
              <a:t>with anyone who has fever and cough.</a:t>
            </a:r>
          </a:p>
        </p:txBody>
      </p:sp>
      <p:sp>
        <p:nvSpPr>
          <p:cNvPr id="3" name="Title 2"/>
          <p:cNvSpPr>
            <a:spLocks noGrp="1"/>
          </p:cNvSpPr>
          <p:nvPr>
            <p:ph type="title"/>
          </p:nvPr>
        </p:nvSpPr>
        <p:spPr/>
        <p:txBody>
          <a:bodyPr/>
          <a:lstStyle/>
          <a:p>
            <a:r>
              <a:rPr lang="en-US" dirty="0"/>
              <a:t>Prevention</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12</a:t>
            </a:fld>
            <a:endParaRPr lang="en-US" dirty="0"/>
          </a:p>
        </p:txBody>
      </p:sp>
      <p:pic>
        <p:nvPicPr>
          <p:cNvPr id="4" name="Picture 3">
            <a:extLst>
              <a:ext uri="{FF2B5EF4-FFF2-40B4-BE49-F238E27FC236}">
                <a16:creationId xmlns:a16="http://schemas.microsoft.com/office/drawing/2014/main" id="{D2BD298D-2038-4296-82FA-6C76A1AD62CF}"/>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578600" y="3393056"/>
            <a:ext cx="1213370" cy="1439866"/>
          </a:xfrm>
          <a:prstGeom prst="rect">
            <a:avLst/>
          </a:prstGeom>
        </p:spPr>
      </p:pic>
      <p:pic>
        <p:nvPicPr>
          <p:cNvPr id="10" name="Picture 9">
            <a:extLst>
              <a:ext uri="{FF2B5EF4-FFF2-40B4-BE49-F238E27FC236}">
                <a16:creationId xmlns:a16="http://schemas.microsoft.com/office/drawing/2014/main" id="{89EC40D0-1424-4682-92C1-21159A742CE0}"/>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778970" y="3283273"/>
            <a:ext cx="1169358" cy="1548926"/>
          </a:xfrm>
          <a:prstGeom prst="rect">
            <a:avLst/>
          </a:prstGeom>
        </p:spPr>
      </p:pic>
      <p:pic>
        <p:nvPicPr>
          <p:cNvPr id="6" name="Picture 5">
            <a:extLst>
              <a:ext uri="{FF2B5EF4-FFF2-40B4-BE49-F238E27FC236}">
                <a16:creationId xmlns:a16="http://schemas.microsoft.com/office/drawing/2014/main" id="{D9CE8878-25F5-48A4-AD83-D195B0EAB2E2}"/>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643566" y="1738111"/>
            <a:ext cx="1054100" cy="1553544"/>
          </a:xfrm>
          <a:prstGeom prst="rect">
            <a:avLst/>
          </a:prstGeom>
        </p:spPr>
      </p:pic>
      <p:pic>
        <p:nvPicPr>
          <p:cNvPr id="11" name="Picture 10">
            <a:extLst>
              <a:ext uri="{FF2B5EF4-FFF2-40B4-BE49-F238E27FC236}">
                <a16:creationId xmlns:a16="http://schemas.microsoft.com/office/drawing/2014/main" id="{265D5AEC-8750-4A13-8C0F-87E0E14A97E9}"/>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736662" y="5001213"/>
            <a:ext cx="1333041" cy="991518"/>
          </a:xfrm>
          <a:prstGeom prst="rect">
            <a:avLst/>
          </a:prstGeom>
        </p:spPr>
      </p:pic>
      <p:sp>
        <p:nvSpPr>
          <p:cNvPr id="2" name="Rectangle 1">
            <a:extLst>
              <a:ext uri="{FF2B5EF4-FFF2-40B4-BE49-F238E27FC236}">
                <a16:creationId xmlns:a16="http://schemas.microsoft.com/office/drawing/2014/main" id="{72FF1C8A-576B-44B4-9C34-C8948DED7752}"/>
              </a:ext>
            </a:extLst>
          </p:cNvPr>
          <p:cNvSpPr/>
          <p:nvPr/>
        </p:nvSpPr>
        <p:spPr>
          <a:xfrm>
            <a:off x="1035749" y="5851328"/>
            <a:ext cx="7327900" cy="473271"/>
          </a:xfrm>
          <a:prstGeom prst="rect">
            <a:avLst/>
          </a:prstGeom>
        </p:spPr>
        <p:txBody>
          <a:bodyPr wrap="square">
            <a:spAutoFit/>
          </a:bodyPr>
          <a:lstStyle/>
          <a:p>
            <a:pPr marL="228600">
              <a:lnSpc>
                <a:spcPct val="107000"/>
              </a:lnSpc>
              <a:tabLst>
                <a:tab pos="285750" algn="l"/>
              </a:tabLst>
            </a:pPr>
            <a:r>
              <a:rPr lang="en-US" sz="1200" dirty="0">
                <a:latin typeface="Arial" panose="020B0604020202020204" pitchFamily="34" charset="0"/>
                <a:ea typeface="DengXian" panose="02010600030101010101" pitchFamily="2" charset="-122"/>
                <a:cs typeface="Arial" panose="020B0604020202020204" pitchFamily="34" charset="0"/>
              </a:rPr>
              <a:t>* </a:t>
            </a:r>
            <a:r>
              <a:rPr lang="en-US" sz="1200" dirty="0"/>
              <a:t>Close contact is defined as: being within approximately 6 feet (2 meters), while not wearing recommended PPE (e.g. gloves, surgical or N95 mask).</a:t>
            </a:r>
          </a:p>
        </p:txBody>
      </p:sp>
    </p:spTree>
    <p:extLst>
      <p:ext uri="{BB962C8B-B14F-4D97-AF65-F5344CB8AC3E}">
        <p14:creationId xmlns:p14="http://schemas.microsoft.com/office/powerpoint/2010/main" val="57283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3CF9E9-8A87-4D37-B592-6253A9537B83}"/>
              </a:ext>
            </a:extLst>
          </p:cNvPr>
          <p:cNvSpPr>
            <a:spLocks noGrp="1"/>
          </p:cNvSpPr>
          <p:nvPr>
            <p:ph type="body" sz="quarter" idx="15"/>
          </p:nvPr>
        </p:nvSpPr>
        <p:spPr>
          <a:xfrm>
            <a:off x="613283" y="1476370"/>
            <a:ext cx="7709355" cy="4676779"/>
          </a:xfrm>
        </p:spPr>
        <p:txBody>
          <a:bodyPr/>
          <a:lstStyle/>
          <a:p>
            <a:pPr marL="285750" indent="-285750" algn="just">
              <a:buFont typeface="Arial" panose="020B0604020202020204" pitchFamily="34" charset="0"/>
              <a:buChar char="•"/>
            </a:pPr>
            <a:r>
              <a:rPr lang="en-US" sz="2000" dirty="0">
                <a:solidFill>
                  <a:schemeClr val="accent1"/>
                </a:solidFill>
              </a:rPr>
              <a:t>Clean and disinfect frequently touched objects and surfaces</a:t>
            </a:r>
            <a:r>
              <a:rPr lang="en-US" sz="2000" b="0" dirty="0"/>
              <a:t>, for this activity, use approved chemical products in your facility.</a:t>
            </a:r>
          </a:p>
          <a:p>
            <a:pPr marL="285750" indent="-285750" algn="just">
              <a:buClr>
                <a:schemeClr val="tx1"/>
              </a:buClr>
              <a:buFont typeface="Arial" panose="020B0604020202020204" pitchFamily="34" charset="0"/>
              <a:buChar char="•"/>
            </a:pPr>
            <a:r>
              <a:rPr lang="en-US" sz="2000" b="0" dirty="0"/>
              <a:t>If you have fever, cough and difficulty breathing </a:t>
            </a:r>
            <a:r>
              <a:rPr lang="en-US" sz="2000" dirty="0">
                <a:solidFill>
                  <a:schemeClr val="accent1"/>
                </a:solidFill>
              </a:rPr>
              <a:t>seek medical care</a:t>
            </a:r>
            <a:r>
              <a:rPr lang="en-US" sz="2000" b="0" dirty="0">
                <a:solidFill>
                  <a:schemeClr val="accent1"/>
                </a:solidFill>
              </a:rPr>
              <a:t> </a:t>
            </a:r>
            <a:r>
              <a:rPr lang="en-US" sz="2000" dirty="0">
                <a:solidFill>
                  <a:schemeClr val="accent1"/>
                </a:solidFill>
              </a:rPr>
              <a:t>early</a:t>
            </a:r>
            <a:r>
              <a:rPr lang="en-US" sz="2000" b="0" dirty="0">
                <a:solidFill>
                  <a:schemeClr val="accent1"/>
                </a:solidFill>
              </a:rPr>
              <a:t> </a:t>
            </a:r>
            <a:r>
              <a:rPr lang="en-US" sz="2000" b="0" dirty="0"/>
              <a:t>and share previous travel history with your health care provider;</a:t>
            </a:r>
          </a:p>
          <a:p>
            <a:pPr marL="285750" indent="-285750" algn="just">
              <a:buFont typeface="Arial" panose="020B0604020202020204" pitchFamily="34" charset="0"/>
              <a:buChar char="•"/>
            </a:pPr>
            <a:r>
              <a:rPr lang="en-US" sz="2000" b="0" dirty="0"/>
              <a:t>When visiting live markets in areas currently experiencing cases of novel coronavirus, </a:t>
            </a:r>
            <a:r>
              <a:rPr lang="en-US" sz="2000" dirty="0">
                <a:solidFill>
                  <a:schemeClr val="accent1"/>
                </a:solidFill>
              </a:rPr>
              <a:t>avoid direct unprotected contact with live animals and surfaces in contact with animals</a:t>
            </a:r>
            <a:r>
              <a:rPr lang="en-US" sz="2000" b="0" dirty="0"/>
              <a:t>;</a:t>
            </a:r>
          </a:p>
          <a:p>
            <a:pPr marL="285750" indent="-285750" algn="just">
              <a:buFont typeface="Arial" panose="020B0604020202020204" pitchFamily="34" charset="0"/>
              <a:buChar char="•"/>
            </a:pPr>
            <a:r>
              <a:rPr lang="en-US" sz="2000" b="0" dirty="0"/>
              <a:t>The consumption of raw or undercooked animal products should be avoided. Raw meat, milk or animal organs should be handled with care, to avoid cross-contamination with uncooked foods, as per good food safety practices.</a:t>
            </a:r>
            <a:endParaRPr lang="en-US" sz="2000" dirty="0"/>
          </a:p>
        </p:txBody>
      </p:sp>
      <p:sp>
        <p:nvSpPr>
          <p:cNvPr id="3" name="Title 2"/>
          <p:cNvSpPr>
            <a:spLocks noGrp="1"/>
          </p:cNvSpPr>
          <p:nvPr>
            <p:ph type="title"/>
          </p:nvPr>
        </p:nvSpPr>
        <p:spPr/>
        <p:txBody>
          <a:bodyPr/>
          <a:lstStyle/>
          <a:p>
            <a:r>
              <a:rPr lang="en-US" dirty="0"/>
              <a:t>Prevention</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13</a:t>
            </a:fld>
            <a:endParaRPr lang="en-US" dirty="0"/>
          </a:p>
        </p:txBody>
      </p:sp>
      <p:pic>
        <p:nvPicPr>
          <p:cNvPr id="10" name="Picture 9">
            <a:extLst>
              <a:ext uri="{FF2B5EF4-FFF2-40B4-BE49-F238E27FC236}">
                <a16:creationId xmlns:a16="http://schemas.microsoft.com/office/drawing/2014/main" id="{B8CB3871-3897-4C2B-AEBE-02C8CF5F2C8B}"/>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630023" y="2532933"/>
            <a:ext cx="2948823" cy="1450666"/>
          </a:xfrm>
          <a:prstGeom prst="rect">
            <a:avLst/>
          </a:prstGeom>
        </p:spPr>
      </p:pic>
    </p:spTree>
    <p:extLst>
      <p:ext uri="{BB962C8B-B14F-4D97-AF65-F5344CB8AC3E}">
        <p14:creationId xmlns:p14="http://schemas.microsoft.com/office/powerpoint/2010/main" val="179450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 PPE</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14</a:t>
            </a:fld>
            <a:endParaRPr lang="en-US" dirty="0"/>
          </a:p>
        </p:txBody>
      </p:sp>
      <p:sp>
        <p:nvSpPr>
          <p:cNvPr id="11" name="Text Placeholder 5">
            <a:extLst>
              <a:ext uri="{FF2B5EF4-FFF2-40B4-BE49-F238E27FC236}">
                <a16:creationId xmlns:a16="http://schemas.microsoft.com/office/drawing/2014/main" id="{C6918F58-FEAE-45A0-80EE-8B861EF6FADC}"/>
              </a:ext>
            </a:extLst>
          </p:cNvPr>
          <p:cNvSpPr>
            <a:spLocks noGrp="1"/>
          </p:cNvSpPr>
          <p:nvPr>
            <p:ph type="body" sz="quarter" idx="16"/>
          </p:nvPr>
        </p:nvSpPr>
        <p:spPr>
          <a:xfrm>
            <a:off x="530988" y="1734017"/>
            <a:ext cx="10969246" cy="3962400"/>
          </a:xfrm>
        </p:spPr>
        <p:txBody>
          <a:bodyPr/>
          <a:lstStyle/>
          <a:p>
            <a:pPr algn="just"/>
            <a:r>
              <a:rPr lang="en-US" sz="2000" b="0" dirty="0">
                <a:latin typeface="Arial" panose="020B0604020202020204" pitchFamily="34" charset="0"/>
                <a:cs typeface="Arial" panose="020B0604020202020204" pitchFamily="34" charset="0"/>
              </a:rPr>
              <a:t>The usage of Personal Protective Equipment will be determined by the level of contingency declared in your site.</a:t>
            </a:r>
          </a:p>
          <a:p>
            <a:pPr indent="228600" algn="just"/>
            <a:endParaRPr lang="en-US" sz="2000" b="0" dirty="0">
              <a:latin typeface="Arial" panose="020B0604020202020204" pitchFamily="34" charset="0"/>
              <a:cs typeface="Arial" panose="020B0604020202020204" pitchFamily="34" charset="0"/>
            </a:endParaRPr>
          </a:p>
          <a:p>
            <a:pPr indent="228600" algn="just"/>
            <a:endParaRPr lang="en-US" sz="2000" b="0" dirty="0">
              <a:latin typeface="Arial" panose="020B0604020202020204" pitchFamily="34" charset="0"/>
              <a:cs typeface="Arial" panose="020B0604020202020204" pitchFamily="34" charset="0"/>
            </a:endParaRPr>
          </a:p>
          <a:p>
            <a:pPr algn="just"/>
            <a:endParaRPr lang="en-US" sz="2000" dirty="0"/>
          </a:p>
        </p:txBody>
      </p:sp>
      <p:graphicFrame>
        <p:nvGraphicFramePr>
          <p:cNvPr id="9" name="Table 8">
            <a:extLst>
              <a:ext uri="{FF2B5EF4-FFF2-40B4-BE49-F238E27FC236}">
                <a16:creationId xmlns:a16="http://schemas.microsoft.com/office/drawing/2014/main" id="{BE03335B-913E-4584-806F-EB2CC5968B89}"/>
              </a:ext>
            </a:extLst>
          </p:cNvPr>
          <p:cNvGraphicFramePr>
            <a:graphicFrameLocks noGrp="1"/>
          </p:cNvGraphicFramePr>
          <p:nvPr>
            <p:extLst>
              <p:ext uri="{D42A27DB-BD31-4B8C-83A1-F6EECF244321}">
                <p14:modId xmlns:p14="http://schemas.microsoft.com/office/powerpoint/2010/main" val="548212477"/>
              </p:ext>
            </p:extLst>
          </p:nvPr>
        </p:nvGraphicFramePr>
        <p:xfrm>
          <a:off x="925559" y="2630081"/>
          <a:ext cx="10371512" cy="3344345"/>
        </p:xfrm>
        <a:graphic>
          <a:graphicData uri="http://schemas.openxmlformats.org/drawingml/2006/table">
            <a:tbl>
              <a:tblPr/>
              <a:tblGrid>
                <a:gridCol w="2456526">
                  <a:extLst>
                    <a:ext uri="{9D8B030D-6E8A-4147-A177-3AD203B41FA5}">
                      <a16:colId xmlns:a16="http://schemas.microsoft.com/office/drawing/2014/main" val="2619142827"/>
                    </a:ext>
                  </a:extLst>
                </a:gridCol>
                <a:gridCol w="2729230">
                  <a:extLst>
                    <a:ext uri="{9D8B030D-6E8A-4147-A177-3AD203B41FA5}">
                      <a16:colId xmlns:a16="http://schemas.microsoft.com/office/drawing/2014/main" val="1356065981"/>
                    </a:ext>
                  </a:extLst>
                </a:gridCol>
                <a:gridCol w="2784602">
                  <a:extLst>
                    <a:ext uri="{9D8B030D-6E8A-4147-A177-3AD203B41FA5}">
                      <a16:colId xmlns:a16="http://schemas.microsoft.com/office/drawing/2014/main" val="3130760358"/>
                    </a:ext>
                  </a:extLst>
                </a:gridCol>
                <a:gridCol w="2401154">
                  <a:extLst>
                    <a:ext uri="{9D8B030D-6E8A-4147-A177-3AD203B41FA5}">
                      <a16:colId xmlns:a16="http://schemas.microsoft.com/office/drawing/2014/main" val="910896736"/>
                    </a:ext>
                  </a:extLst>
                </a:gridCol>
              </a:tblGrid>
              <a:tr h="227575">
                <a:tc>
                  <a:txBody>
                    <a:bodyPr/>
                    <a:lstStyle/>
                    <a:p>
                      <a:pPr algn="ctr" fontAlgn="ctr"/>
                      <a:r>
                        <a:rPr lang="en-US" sz="2000" b="1" i="0" u="none" strike="noStrike" dirty="0">
                          <a:solidFill>
                            <a:srgbClr val="000000"/>
                          </a:solidFill>
                          <a:effectLst/>
                          <a:latin typeface="Arial" panose="020B0604020202020204" pitchFamily="34" charset="0"/>
                        </a:rPr>
                        <a:t>Level 1- Preparatory </a:t>
                      </a: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2000" b="1" i="0" u="none" strike="noStrike" dirty="0">
                          <a:solidFill>
                            <a:srgbClr val="000000"/>
                          </a:solidFill>
                          <a:effectLst/>
                          <a:latin typeface="Arial" panose="020B0604020202020204" pitchFamily="34" charset="0"/>
                        </a:rPr>
                        <a:t>Level 2 - Cautionary </a:t>
                      </a: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1" i="0" u="none" strike="noStrike" dirty="0">
                          <a:solidFill>
                            <a:srgbClr val="000000"/>
                          </a:solidFill>
                          <a:effectLst/>
                          <a:latin typeface="Arial" panose="020B0604020202020204" pitchFamily="34" charset="0"/>
                        </a:rPr>
                        <a:t>Level 3 - Serious </a:t>
                      </a: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AB00"/>
                    </a:solidFill>
                  </a:tcPr>
                </a:tc>
                <a:tc>
                  <a:txBody>
                    <a:bodyPr/>
                    <a:lstStyle/>
                    <a:p>
                      <a:pPr algn="ctr" fontAlgn="ctr"/>
                      <a:r>
                        <a:rPr lang="en-US" sz="2000" b="1" i="0" u="none" strike="noStrike" dirty="0">
                          <a:solidFill>
                            <a:srgbClr val="000000"/>
                          </a:solidFill>
                          <a:effectLst/>
                          <a:latin typeface="Arial" panose="020B0604020202020204" pitchFamily="34" charset="0"/>
                        </a:rPr>
                        <a:t>Level 4 - Severe </a:t>
                      </a: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7736384"/>
                  </a:ext>
                </a:extLst>
              </a:tr>
              <a:tr h="304928">
                <a:tc>
                  <a:txBody>
                    <a:bodyPr/>
                    <a:lstStyle/>
                    <a:p>
                      <a:pPr marL="57150" indent="0" algn="l" fontAlgn="t"/>
                      <a:r>
                        <a:rPr lang="en-US" sz="1400" b="0" i="0" u="none" strike="noStrike" dirty="0">
                          <a:solidFill>
                            <a:srgbClr val="000000"/>
                          </a:solidFill>
                          <a:effectLst/>
                          <a:latin typeface="Arial" panose="020B0604020202020204" pitchFamily="34" charset="0"/>
                        </a:rPr>
                        <a:t>Purchase masks (Surgical and/or N95) and disposable gloves. </a:t>
                      </a:r>
                    </a:p>
                    <a:p>
                      <a:pPr marL="57150" indent="0" algn="l" fontAlgn="t"/>
                      <a:r>
                        <a:rPr lang="en-US" sz="1400" b="0" i="0" u="none" strike="noStrike" dirty="0">
                          <a:solidFill>
                            <a:srgbClr val="000000"/>
                          </a:solidFill>
                          <a:effectLst/>
                          <a:latin typeface="Arial" panose="020B0604020202020204" pitchFamily="34" charset="0"/>
                        </a:rPr>
                        <a:t>Make hand sanitizers available through the site.</a:t>
                      </a:r>
                    </a:p>
                    <a:p>
                      <a:pPr algn="l" fontAlgn="t"/>
                      <a:endParaRPr lang="en-US" sz="1400" b="0" i="0" u="none" strike="noStrike" dirty="0">
                        <a:solidFill>
                          <a:srgbClr val="000000"/>
                        </a:solidFill>
                        <a:effectLst/>
                        <a:latin typeface="Arial" panose="020B0604020202020204" pitchFamily="34" charset="0"/>
                      </a:endParaRP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57150" indent="0" algn="l" fontAlgn="t"/>
                      <a:r>
                        <a:rPr lang="en-US" sz="1400" b="0" i="0" u="none" strike="noStrike" dirty="0">
                          <a:solidFill>
                            <a:srgbClr val="000000"/>
                          </a:solidFill>
                          <a:effectLst/>
                          <a:latin typeface="Arial" panose="020B0604020202020204" pitchFamily="34" charset="0"/>
                        </a:rPr>
                        <a:t>Purchase and make available  masks, (Surgical and/or N95), hand sanitizers and disposable gloves. </a:t>
                      </a:r>
                    </a:p>
                    <a:p>
                      <a:pPr marL="57150" indent="0" algn="l" fontAlgn="t"/>
                      <a:r>
                        <a:rPr lang="en-US" sz="1400" b="1" i="0" u="none" strike="noStrike" dirty="0">
                          <a:solidFill>
                            <a:schemeClr val="accent1"/>
                          </a:solidFill>
                          <a:effectLst/>
                          <a:latin typeface="Arial" panose="020B0604020202020204" pitchFamily="34" charset="0"/>
                        </a:rPr>
                        <a:t>Procure 3 working weeks of masks.</a:t>
                      </a:r>
                    </a:p>
                    <a:p>
                      <a:pPr marL="57150" indent="0" algn="l" fontAlgn="t"/>
                      <a:r>
                        <a:rPr lang="en-US" sz="1400" b="1" i="0" u="none" strike="noStrike" dirty="0">
                          <a:solidFill>
                            <a:srgbClr val="000000"/>
                          </a:solidFill>
                          <a:effectLst/>
                          <a:latin typeface="Arial" panose="020B0604020202020204" pitchFamily="34" charset="0"/>
                        </a:rPr>
                        <a:t> </a:t>
                      </a: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57150" indent="0" algn="l" fontAlgn="t">
                        <a:spcAft>
                          <a:spcPts val="100"/>
                        </a:spcAft>
                      </a:pPr>
                      <a:r>
                        <a:rPr lang="en-US" sz="1400" b="0" i="0" u="none" strike="noStrike" dirty="0">
                          <a:solidFill>
                            <a:srgbClr val="000000"/>
                          </a:solidFill>
                          <a:effectLst/>
                          <a:latin typeface="Arial" panose="020B0604020202020204" pitchFamily="34" charset="0"/>
                        </a:rPr>
                        <a:t>Provide a mask to each employee and replace daily and/or per shift. Mandatory/compulsory to wear masks</a:t>
                      </a:r>
                      <a:r>
                        <a:rPr lang="en-US" sz="1400" b="0" i="0" u="none" strike="noStrike">
                          <a:solidFill>
                            <a:srgbClr val="000000"/>
                          </a:solidFill>
                          <a:effectLst/>
                          <a:latin typeface="Arial" panose="020B0604020202020204" pitchFamily="34" charset="0"/>
                        </a:rPr>
                        <a:t>. </a:t>
                      </a:r>
                    </a:p>
                    <a:p>
                      <a:pPr marL="57150" indent="0" algn="l" fontAlgn="t">
                        <a:spcAft>
                          <a:spcPts val="100"/>
                        </a:spcAft>
                      </a:pPr>
                      <a:r>
                        <a:rPr lang="en-US" sz="1400" b="0" i="0" u="none" strike="noStrike">
                          <a:solidFill>
                            <a:srgbClr val="000000"/>
                          </a:solidFill>
                          <a:effectLst/>
                          <a:latin typeface="Arial" panose="020B0604020202020204" pitchFamily="34" charset="0"/>
                        </a:rPr>
                        <a:t>Disposable </a:t>
                      </a:r>
                      <a:r>
                        <a:rPr lang="en-US" sz="1400" b="0" i="0" u="none" strike="noStrike" dirty="0">
                          <a:solidFill>
                            <a:srgbClr val="000000"/>
                          </a:solidFill>
                          <a:effectLst/>
                          <a:latin typeface="Arial" panose="020B0604020202020204" pitchFamily="34" charset="0"/>
                        </a:rPr>
                        <a:t>gloves for the medical </a:t>
                      </a:r>
                      <a:r>
                        <a:rPr lang="en-US" sz="1400" b="0" i="0" u="none" strike="noStrike">
                          <a:solidFill>
                            <a:srgbClr val="000000"/>
                          </a:solidFill>
                          <a:effectLst/>
                          <a:latin typeface="Arial" panose="020B0604020202020204" pitchFamily="34" charset="0"/>
                        </a:rPr>
                        <a:t>area and/or </a:t>
                      </a:r>
                      <a:r>
                        <a:rPr lang="en-US" sz="1400" b="0" i="0" u="none" strike="noStrike" dirty="0">
                          <a:solidFill>
                            <a:srgbClr val="000000"/>
                          </a:solidFill>
                          <a:effectLst/>
                          <a:latin typeface="Arial" panose="020B0604020202020204" pitchFamily="34" charset="0"/>
                        </a:rPr>
                        <a:t>emergency response team. </a:t>
                      </a:r>
                    </a:p>
                    <a:p>
                      <a:pPr marL="57150" indent="0" algn="l" fontAlgn="t">
                        <a:spcAft>
                          <a:spcPts val="100"/>
                        </a:spcAft>
                      </a:pPr>
                      <a:r>
                        <a:rPr lang="en-US" sz="1400" b="1" i="0" u="none" strike="noStrike" dirty="0">
                          <a:solidFill>
                            <a:schemeClr val="accent1"/>
                          </a:solidFill>
                          <a:effectLst/>
                          <a:latin typeface="Arial" panose="020B0604020202020204" pitchFamily="34" charset="0"/>
                        </a:rPr>
                        <a:t>Keep a 2m distance among employees in cafeteria and smoking area.</a:t>
                      </a:r>
                      <a:endParaRPr lang="en-US" sz="1400" b="1" i="0" u="none" strike="noStrike" dirty="0">
                        <a:solidFill>
                          <a:srgbClr val="000000"/>
                        </a:solidFill>
                        <a:effectLst/>
                        <a:latin typeface="Arial" panose="020B0604020202020204" pitchFamily="34" charset="0"/>
                      </a:endParaRPr>
                    </a:p>
                  </a:txBody>
                  <a:tcPr marL="2787" marR="2787" marT="27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AB00"/>
                    </a:solidFill>
                  </a:tcPr>
                </a:tc>
                <a:tc>
                  <a:txBody>
                    <a:bodyPr/>
                    <a:lstStyle/>
                    <a:p>
                      <a:pPr marL="57150" indent="0" algn="l" fontAlgn="t"/>
                      <a:r>
                        <a:rPr lang="en-US" sz="1400" b="0" i="0" u="none" strike="noStrike" dirty="0">
                          <a:solidFill>
                            <a:srgbClr val="000000"/>
                          </a:solidFill>
                          <a:effectLst/>
                          <a:latin typeface="Arial" panose="020B0604020202020204" pitchFamily="34" charset="0"/>
                        </a:rPr>
                        <a:t>Site closed </a:t>
                      </a:r>
                    </a:p>
                  </a:txBody>
                  <a:tcPr marL="2787" marR="2787" marT="2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754159090"/>
                  </a:ext>
                </a:extLst>
              </a:tr>
              <a:tr h="8749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Prepare to dispose masks and gloves as biological waste. </a:t>
                      </a:r>
                    </a:p>
                    <a:p>
                      <a:pPr algn="l" fontAlgn="t"/>
                      <a:endParaRPr lang="en-US" sz="1400" b="0" i="0" u="none" strike="noStrike" dirty="0">
                        <a:solidFill>
                          <a:srgbClr val="000000"/>
                        </a:solidFill>
                        <a:effectLst/>
                        <a:latin typeface="Arial" panose="020B0604020202020204" pitchFamily="34" charset="0"/>
                      </a:endParaRP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57150" indent="0" algn="l" fontAlgn="t"/>
                      <a:r>
                        <a:rPr lang="en-US" sz="1400" b="0" i="0" u="none" strike="noStrike" dirty="0">
                          <a:solidFill>
                            <a:srgbClr val="000000"/>
                          </a:solidFill>
                          <a:effectLst/>
                          <a:latin typeface="Arial" panose="020B0604020202020204" pitchFamily="34" charset="0"/>
                        </a:rPr>
                        <a:t>Dispose used masks and gloves as biological waste. </a:t>
                      </a:r>
                      <a:endParaRPr lang="en-US" sz="1400" b="1" i="0" u="none" strike="noStrike" dirty="0">
                        <a:solidFill>
                          <a:srgbClr val="000000"/>
                        </a:solidFill>
                        <a:effectLst/>
                        <a:latin typeface="Arial" panose="020B0604020202020204" pitchFamily="34" charset="0"/>
                      </a:endParaRPr>
                    </a:p>
                  </a:txBody>
                  <a:tcPr marL="2787" marR="2787" marT="2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57150" indent="0" algn="l" fontAlgn="t"/>
                      <a:r>
                        <a:rPr lang="en-US" sz="1400" b="0" i="0" u="none" strike="noStrike" dirty="0">
                          <a:solidFill>
                            <a:srgbClr val="000000"/>
                          </a:solidFill>
                          <a:effectLst/>
                          <a:latin typeface="Arial" panose="020B0604020202020204" pitchFamily="34" charset="0"/>
                        </a:rPr>
                        <a:t>Dispose used masks and gloves as biological waste. </a:t>
                      </a:r>
                      <a:endParaRPr lang="en-US" sz="1400" b="1" i="0" u="none" strike="noStrike" dirty="0">
                        <a:solidFill>
                          <a:srgbClr val="000000"/>
                        </a:solidFill>
                        <a:effectLst/>
                        <a:latin typeface="Arial" panose="020B0604020202020204" pitchFamily="34" charset="0"/>
                      </a:endParaRPr>
                    </a:p>
                  </a:txBody>
                  <a:tcPr marL="2787" marR="2787" marT="278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AB00"/>
                    </a:solidFill>
                  </a:tcPr>
                </a:tc>
                <a:tc>
                  <a:txBody>
                    <a:bodyPr/>
                    <a:lstStyle/>
                    <a:p>
                      <a:pPr marL="57150" indent="0" algn="l" fontAlgn="t"/>
                      <a:endParaRPr lang="en-US" sz="1400" b="0" i="0" u="none" strike="noStrike" dirty="0">
                        <a:solidFill>
                          <a:srgbClr val="000000"/>
                        </a:solidFill>
                        <a:effectLst/>
                        <a:latin typeface="Arial" panose="020B0604020202020204" pitchFamily="34" charset="0"/>
                      </a:endParaRPr>
                    </a:p>
                  </a:txBody>
                  <a:tcPr marL="2787" marR="2787" marT="2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3527016"/>
                  </a:ext>
                </a:extLst>
              </a:tr>
            </a:tbl>
          </a:graphicData>
        </a:graphic>
      </p:graphicFrame>
    </p:spTree>
    <p:extLst>
      <p:ext uri="{BB962C8B-B14F-4D97-AF65-F5344CB8AC3E}">
        <p14:creationId xmlns:p14="http://schemas.microsoft.com/office/powerpoint/2010/main" val="243185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711200" y="1905000"/>
            <a:ext cx="10793228" cy="3962400"/>
          </a:xfrm>
        </p:spPr>
        <p:txBody>
          <a:bodyPr/>
          <a:lstStyle/>
          <a:p>
            <a:pPr marL="342900" indent="-342900" algn="just">
              <a:buFont typeface="Arial" panose="020B0604020202020204" pitchFamily="34" charset="0"/>
              <a:buChar char="•"/>
            </a:pPr>
            <a:r>
              <a:rPr lang="en-US" sz="2000" dirty="0">
                <a:solidFill>
                  <a:srgbClr val="FF3300"/>
                </a:solidFill>
              </a:rPr>
              <a:t>There is no specific antiviral treatment recommended for COVID-2019 infection. </a:t>
            </a:r>
          </a:p>
          <a:p>
            <a:pPr marL="342900" indent="-342900" algn="just">
              <a:buFont typeface="Arial" panose="020B0604020202020204" pitchFamily="34" charset="0"/>
              <a:buChar char="•"/>
            </a:pPr>
            <a:endParaRPr lang="en-US" sz="2000" b="0" dirty="0"/>
          </a:p>
          <a:p>
            <a:pPr marL="342900" indent="-342900" algn="just">
              <a:buFont typeface="Arial" panose="020B0604020202020204" pitchFamily="34" charset="0"/>
              <a:buChar char="•"/>
            </a:pPr>
            <a:r>
              <a:rPr lang="en-US" sz="2000" b="0" dirty="0"/>
              <a:t>People infected with COVID-2019 should receive supportive care to help relieve symptoms. </a:t>
            </a:r>
          </a:p>
          <a:p>
            <a:pPr marL="342900" indent="-342900" algn="just">
              <a:buFont typeface="Arial" panose="020B0604020202020204" pitchFamily="34" charset="0"/>
              <a:buChar char="•"/>
            </a:pPr>
            <a:endParaRPr lang="en-US" sz="2000" b="0" dirty="0"/>
          </a:p>
          <a:p>
            <a:pPr marL="342900" indent="-342900" algn="just">
              <a:buFont typeface="Arial" panose="020B0604020202020204" pitchFamily="34" charset="0"/>
              <a:buChar char="•"/>
            </a:pPr>
            <a:r>
              <a:rPr lang="en-US" sz="2000" b="0" dirty="0"/>
              <a:t>For severe cases, treatment should include care to support vital organ functions. People who think they may have been exposed to COVID-2019 should contact your healthcare provider immediately.</a:t>
            </a:r>
          </a:p>
          <a:p>
            <a:pPr algn="just"/>
            <a:endParaRPr lang="en-US" sz="2000" b="0" dirty="0"/>
          </a:p>
          <a:p>
            <a:pPr algn="just"/>
            <a:endParaRPr lang="en-US" sz="2000" b="0" dirty="0"/>
          </a:p>
          <a:p>
            <a:pPr algn="just"/>
            <a:endParaRPr lang="en-US" sz="2000" dirty="0"/>
          </a:p>
        </p:txBody>
      </p:sp>
      <p:sp>
        <p:nvSpPr>
          <p:cNvPr id="3" name="Title 2"/>
          <p:cNvSpPr>
            <a:spLocks noGrp="1"/>
          </p:cNvSpPr>
          <p:nvPr>
            <p:ph type="title"/>
          </p:nvPr>
        </p:nvSpPr>
        <p:spPr/>
        <p:txBody>
          <a:bodyPr/>
          <a:lstStyle/>
          <a:p>
            <a:r>
              <a:rPr lang="en-US" dirty="0"/>
              <a:t>Treatment</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15</a:t>
            </a:fld>
            <a:endParaRPr lang="en-US" dirty="0"/>
          </a:p>
        </p:txBody>
      </p:sp>
    </p:spTree>
    <p:extLst>
      <p:ext uri="{BB962C8B-B14F-4D97-AF65-F5344CB8AC3E}">
        <p14:creationId xmlns:p14="http://schemas.microsoft.com/office/powerpoint/2010/main" val="228592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609599" y="1850065"/>
            <a:ext cx="10969246" cy="3877876"/>
          </a:xfrm>
        </p:spPr>
        <p:txBody>
          <a:bodyPr/>
          <a:lstStyle/>
          <a:p>
            <a:pPr marL="285750" lvl="0" indent="-285750" algn="just">
              <a:buFont typeface="Arial" panose="020B0604020202020204" pitchFamily="34" charset="0"/>
              <a:buChar char="•"/>
            </a:pPr>
            <a:r>
              <a:rPr lang="en-US" sz="1800" dirty="0">
                <a:solidFill>
                  <a:srgbClr val="FF3300"/>
                </a:solidFill>
                <a:latin typeface="Arial" panose="020B0604020202020204" pitchFamily="34" charset="0"/>
                <a:cs typeface="Arial" panose="020B0604020202020204" pitchFamily="34" charset="0"/>
              </a:rPr>
              <a:t>We have a global travel ban in place for all domestic and international air-travel and it will continue this until further notice.</a:t>
            </a:r>
            <a:r>
              <a:rPr lang="en-US" sz="1800" b="0" dirty="0">
                <a:latin typeface="Arial" panose="020B0604020202020204" pitchFamily="34" charset="0"/>
                <a:cs typeface="Arial" panose="020B0604020202020204" pitchFamily="34" charset="0"/>
              </a:rPr>
              <a:t> This applies equally to all Aptiv employees as well as contingent and contract employees doing business for and on behalf of Aptiv.</a:t>
            </a:r>
          </a:p>
          <a:p>
            <a:pPr marL="285750" lvl="0" indent="-285750" algn="just">
              <a:buFont typeface="Arial" panose="020B0604020202020204" pitchFamily="34" charset="0"/>
              <a:buChar char="•"/>
            </a:pPr>
            <a:r>
              <a:rPr lang="en-US" sz="1800" b="0" dirty="0">
                <a:latin typeface="Arial" panose="020B0604020202020204" pitchFamily="34" charset="0"/>
                <a:cs typeface="Arial" panose="020B0604020202020204" pitchFamily="34" charset="0"/>
              </a:rPr>
              <a:t>These actions will help protect not only our employees, our customers, and our suppliers, but also our communities.  For their sake as well as your own, We ask that you continue to use good judgement. </a:t>
            </a:r>
          </a:p>
          <a:p>
            <a:pPr marL="285750" lvl="0" indent="-285750" algn="just">
              <a:buFont typeface="Arial" panose="020B0604020202020204" pitchFamily="34" charset="0"/>
              <a:buChar char="•"/>
            </a:pPr>
            <a:r>
              <a:rPr lang="en-US" sz="1800" b="0" dirty="0">
                <a:latin typeface="Arial" panose="020B0604020202020204" pitchFamily="34" charset="0"/>
                <a:cs typeface="Arial" panose="020B0604020202020204" pitchFamily="34" charset="0"/>
              </a:rPr>
              <a:t>Essential business travel must be authorized by a member of the </a:t>
            </a:r>
            <a:r>
              <a:rPr lang="en-US" sz="1800" dirty="0">
                <a:solidFill>
                  <a:srgbClr val="FF3300"/>
                </a:solidFill>
                <a:latin typeface="Arial" panose="020B0604020202020204" pitchFamily="34" charset="0"/>
                <a:cs typeface="Arial" panose="020B0604020202020204" pitchFamily="34" charset="0"/>
              </a:rPr>
              <a:t>Executive Management Team.</a:t>
            </a:r>
          </a:p>
          <a:p>
            <a:pPr marL="285750" lvl="0" indent="-285750" algn="just">
              <a:buFont typeface="Arial" panose="020B0604020202020204" pitchFamily="34" charset="0"/>
              <a:buChar char="•"/>
            </a:pPr>
            <a:r>
              <a:rPr lang="en-US" sz="1800" dirty="0">
                <a:solidFill>
                  <a:srgbClr val="FF3300"/>
                </a:solidFill>
                <a:latin typeface="Arial" panose="020B0604020202020204" pitchFamily="34" charset="0"/>
                <a:cs typeface="Arial" panose="020B0604020202020204" pitchFamily="34" charset="0"/>
              </a:rPr>
              <a:t>Travel must be booked through BCD with the required authorization. </a:t>
            </a:r>
          </a:p>
          <a:p>
            <a:pPr marL="285750" indent="-285750" algn="just">
              <a:buFont typeface="Arial" panose="020B0604020202020204" pitchFamily="34" charset="0"/>
              <a:buChar char="•"/>
            </a:pPr>
            <a:r>
              <a:rPr lang="en-US" sz="1800" b="0" dirty="0">
                <a:latin typeface="Arial" panose="020B0604020202020204" pitchFamily="34" charset="0"/>
                <a:cs typeface="Arial" panose="020B0604020202020204" pitchFamily="34" charset="0"/>
              </a:rPr>
              <a:t>It is important that you adhere to this policy. </a:t>
            </a:r>
            <a:r>
              <a:rPr lang="en-US" sz="1800" dirty="0">
                <a:solidFill>
                  <a:srgbClr val="FF3300"/>
                </a:solidFill>
                <a:latin typeface="Arial" panose="020B0604020202020204" pitchFamily="34" charset="0"/>
                <a:cs typeface="Arial" panose="020B0604020202020204" pitchFamily="34" charset="0"/>
              </a:rPr>
              <a:t>This is very important for your safety and security </a:t>
            </a:r>
            <a:r>
              <a:rPr lang="en-US" sz="1800" b="0" dirty="0">
                <a:latin typeface="Arial" panose="020B0604020202020204" pitchFamily="34" charset="0"/>
                <a:cs typeface="Arial" panose="020B0604020202020204" pitchFamily="34" charset="0"/>
              </a:rPr>
              <a:t>as your booking is linked to International SOS and in an emergency, we will be able to contact you with ease. Booking your travel </a:t>
            </a:r>
            <a:r>
              <a:rPr lang="en-US" sz="1800" dirty="0">
                <a:solidFill>
                  <a:srgbClr val="FF3300"/>
                </a:solidFill>
                <a:latin typeface="Arial" panose="020B0604020202020204" pitchFamily="34" charset="0"/>
                <a:cs typeface="Arial" panose="020B0604020202020204" pitchFamily="34" charset="0"/>
              </a:rPr>
              <a:t>outside of BCD is not permitted </a:t>
            </a:r>
            <a:r>
              <a:rPr lang="en-US" sz="1800" b="0" dirty="0">
                <a:latin typeface="Arial" panose="020B0604020202020204" pitchFamily="34" charset="0"/>
                <a:cs typeface="Arial" panose="020B0604020202020204" pitchFamily="34" charset="0"/>
              </a:rPr>
              <a:t>as we have no way of centrally knowing that you are travelling, where you are travelling and would not be able to act accordingly in an emergency situation. </a:t>
            </a:r>
          </a:p>
        </p:txBody>
      </p:sp>
      <p:sp>
        <p:nvSpPr>
          <p:cNvPr id="3" name="Title 2"/>
          <p:cNvSpPr>
            <a:spLocks noGrp="1"/>
          </p:cNvSpPr>
          <p:nvPr>
            <p:ph type="title"/>
          </p:nvPr>
        </p:nvSpPr>
        <p:spPr/>
        <p:txBody>
          <a:bodyPr/>
          <a:lstStyle/>
          <a:p>
            <a:r>
              <a:rPr lang="en-US" dirty="0"/>
              <a:t>Travel Notices - Business</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16</a:t>
            </a:fld>
            <a:endParaRPr lang="en-US" dirty="0"/>
          </a:p>
        </p:txBody>
      </p:sp>
    </p:spTree>
    <p:extLst>
      <p:ext uri="{BB962C8B-B14F-4D97-AF65-F5344CB8AC3E}">
        <p14:creationId xmlns:p14="http://schemas.microsoft.com/office/powerpoint/2010/main" val="419669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609600" y="1905000"/>
            <a:ext cx="10969246" cy="3962400"/>
          </a:xfrm>
        </p:spPr>
        <p:txBody>
          <a:bodyPr/>
          <a:lstStyle/>
          <a:p>
            <a:pPr marL="285750" lvl="1" indent="-285750" algn="just">
              <a:buFont typeface="Arial" panose="020B0604020202020204" pitchFamily="34" charset="0"/>
              <a:buChar char="•"/>
            </a:pPr>
            <a:r>
              <a:rPr lang="en-GB" sz="1800" dirty="0">
                <a:solidFill>
                  <a:srgbClr val="FF3300"/>
                </a:solidFill>
              </a:rPr>
              <a:t>If you (or any of your close friends or family) have visited any of the countries with a case of COVID-2019, in the last three weeks - you need to notify Human Resources immediately.</a:t>
            </a:r>
          </a:p>
          <a:p>
            <a:pPr marL="285750" lvl="1" indent="-285750" algn="just">
              <a:buFont typeface="Arial" panose="020B0604020202020204" pitchFamily="34" charset="0"/>
              <a:buChar char="•"/>
            </a:pPr>
            <a:endParaRPr lang="en-GB" sz="1800" b="0" dirty="0"/>
          </a:p>
          <a:p>
            <a:pPr marL="285750" lvl="1" indent="-285750" algn="just">
              <a:buFont typeface="Arial" panose="020B0604020202020204" pitchFamily="34" charset="0"/>
              <a:buChar char="•"/>
            </a:pPr>
            <a:r>
              <a:rPr lang="en-GB" sz="1800" b="0" dirty="0"/>
              <a:t>If you are arriving from a trip to these countries, contact Human Resources before going to work.</a:t>
            </a:r>
          </a:p>
          <a:p>
            <a:pPr marL="285750" lvl="1" indent="-285750" algn="just">
              <a:buFont typeface="Arial" panose="020B0604020202020204" pitchFamily="34" charset="0"/>
              <a:buChar char="•"/>
            </a:pPr>
            <a:endParaRPr lang="en-GB" sz="1800" b="0" dirty="0"/>
          </a:p>
          <a:p>
            <a:pPr marL="285750" lvl="1" indent="-285750" algn="just">
              <a:buFont typeface="Arial" panose="020B0604020202020204" pitchFamily="34" charset="0"/>
              <a:buChar char="•"/>
            </a:pPr>
            <a:r>
              <a:rPr lang="en-GB" sz="1800" b="0" dirty="0"/>
              <a:t>If you are planning a personal visit to any of the above countries, you also need to notify Human Resource so they can agree on the necessary steps for your return to work.</a:t>
            </a:r>
          </a:p>
          <a:p>
            <a:pPr marL="285750" lvl="0" indent="-285750" algn="just">
              <a:buFont typeface="Arial" panose="020B0604020202020204" pitchFamily="34" charset="0"/>
              <a:buChar char="•"/>
            </a:pPr>
            <a:endParaRPr lang="en-GB" sz="1800" b="0" dirty="0"/>
          </a:p>
        </p:txBody>
      </p:sp>
      <p:sp>
        <p:nvSpPr>
          <p:cNvPr id="3" name="Title 2"/>
          <p:cNvSpPr>
            <a:spLocks noGrp="1"/>
          </p:cNvSpPr>
          <p:nvPr>
            <p:ph type="title"/>
          </p:nvPr>
        </p:nvSpPr>
        <p:spPr/>
        <p:txBody>
          <a:bodyPr/>
          <a:lstStyle/>
          <a:p>
            <a:r>
              <a:rPr lang="en-US" dirty="0"/>
              <a:t>Travel Notices – Personal travels</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17</a:t>
            </a:fld>
            <a:endParaRPr lang="en-US" dirty="0"/>
          </a:p>
        </p:txBody>
      </p:sp>
    </p:spTree>
    <p:extLst>
      <p:ext uri="{BB962C8B-B14F-4D97-AF65-F5344CB8AC3E}">
        <p14:creationId xmlns:p14="http://schemas.microsoft.com/office/powerpoint/2010/main" val="405922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609600" y="1905000"/>
            <a:ext cx="10969246" cy="3962400"/>
          </a:xfrm>
        </p:spPr>
        <p:txBody>
          <a:bodyPr/>
          <a:lstStyle/>
          <a:p>
            <a:pPr algn="just"/>
            <a:r>
              <a:rPr lang="en-US" sz="2000" dirty="0">
                <a:solidFill>
                  <a:srgbClr val="FF3300"/>
                </a:solidFill>
              </a:rPr>
              <a:t>Applies to all employees, contractors and contingent workers that are conducting essential approved business travel and all personal travel.</a:t>
            </a:r>
            <a:r>
              <a:rPr lang="en-US" sz="2000" b="0" dirty="0"/>
              <a:t> </a:t>
            </a:r>
          </a:p>
          <a:p>
            <a:pPr algn="just"/>
            <a:endParaRPr lang="en-US" sz="2000" b="0" dirty="0"/>
          </a:p>
          <a:p>
            <a:pPr marL="342900" indent="-342900" algn="just">
              <a:buFont typeface="Arial" panose="020B0604020202020204" pitchFamily="34" charset="0"/>
              <a:buChar char="•"/>
            </a:pPr>
            <a:r>
              <a:rPr lang="en-US" sz="2000" b="0" dirty="0"/>
              <a:t>If you have travelled to a high-risk area or have been in contact with someone with COVID-19, please stay at home, self-quarantine for 14 days, seek medical attention and inform your Manager.</a:t>
            </a:r>
          </a:p>
          <a:p>
            <a:pPr marL="285750" lvl="0" indent="-285750" algn="just">
              <a:buFont typeface="Arial" panose="020B0604020202020204" pitchFamily="34" charset="0"/>
              <a:buChar char="•"/>
            </a:pPr>
            <a:r>
              <a:rPr lang="en-US" sz="2000" b="0" dirty="0"/>
              <a:t>If you have taken any air travel (external to high-risk areas) and are experiencing flu-like symptoms, please stay at home, self-quarantine for 14 days, seek medical attention and inform your Manager.</a:t>
            </a:r>
          </a:p>
          <a:p>
            <a:pPr marL="285750" lvl="0" indent="-285750" algn="just">
              <a:buFont typeface="Arial" panose="020B0604020202020204" pitchFamily="34" charset="0"/>
              <a:buChar char="•"/>
            </a:pPr>
            <a:r>
              <a:rPr lang="en-US" sz="2000" b="0" dirty="0"/>
              <a:t>If you have taken any air travel (external to high-risk areas) and have no symptoms, please contact your manager before you re-enter the office to assess if you should self-quarantine</a:t>
            </a:r>
            <a:r>
              <a:rPr lang="en-US" sz="1800" b="0" dirty="0"/>
              <a:t>.</a:t>
            </a:r>
          </a:p>
        </p:txBody>
      </p:sp>
      <p:sp>
        <p:nvSpPr>
          <p:cNvPr id="3" name="Title 2"/>
          <p:cNvSpPr>
            <a:spLocks noGrp="1"/>
          </p:cNvSpPr>
          <p:nvPr>
            <p:ph type="title"/>
          </p:nvPr>
        </p:nvSpPr>
        <p:spPr/>
        <p:txBody>
          <a:bodyPr/>
          <a:lstStyle/>
          <a:p>
            <a:r>
              <a:rPr lang="en-US" dirty="0"/>
              <a:t>Travel Notices – Re-entry </a:t>
            </a:r>
            <a:br>
              <a:rPr lang="en-US" b="0" dirty="0"/>
            </a:br>
            <a:endParaRPr lang="en-US" dirty="0"/>
          </a:p>
        </p:txBody>
      </p:sp>
      <p:sp>
        <p:nvSpPr>
          <p:cNvPr id="5" name="Footer Placeholder 4"/>
          <p:cNvSpPr>
            <a:spLocks noGrp="1"/>
          </p:cNvSpPr>
          <p:nvPr>
            <p:ph type="ftr" sz="quarter" idx="17"/>
          </p:nvPr>
        </p:nvSpPr>
        <p:spPr/>
        <p:txBody>
          <a:bodyPr/>
          <a:lstStyle/>
          <a:p>
            <a:r>
              <a:rPr lang="en-US" dirty="0"/>
              <a:t>COVID-2019 | March 2020 | Aptiv Confidential</a:t>
            </a:r>
          </a:p>
        </p:txBody>
      </p:sp>
      <p:sp>
        <p:nvSpPr>
          <p:cNvPr id="8" name="Slide Number Placeholder 7"/>
          <p:cNvSpPr>
            <a:spLocks noGrp="1"/>
          </p:cNvSpPr>
          <p:nvPr>
            <p:ph type="sldNum" sz="quarter" idx="18"/>
          </p:nvPr>
        </p:nvSpPr>
        <p:spPr/>
        <p:txBody>
          <a:bodyPr/>
          <a:lstStyle/>
          <a:p>
            <a:fld id="{B6D1532F-61F1-B941-ACDF-6BC65E0B4055}" type="slidenum">
              <a:rPr lang="en-US" smtClean="0"/>
              <a:pPr/>
              <a:t>18</a:t>
            </a:fld>
            <a:endParaRPr lang="en-US" dirty="0"/>
          </a:p>
        </p:txBody>
      </p:sp>
    </p:spTree>
    <p:extLst>
      <p:ext uri="{BB962C8B-B14F-4D97-AF65-F5344CB8AC3E}">
        <p14:creationId xmlns:p14="http://schemas.microsoft.com/office/powerpoint/2010/main" val="416078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can travelers do to protect themselves and others?</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19</a:t>
            </a:fld>
            <a:endParaRPr lang="en-US" dirty="0"/>
          </a:p>
        </p:txBody>
      </p:sp>
      <p:sp>
        <p:nvSpPr>
          <p:cNvPr id="2" name="Content Placeholder 1">
            <a:extLst>
              <a:ext uri="{FF2B5EF4-FFF2-40B4-BE49-F238E27FC236}">
                <a16:creationId xmlns:a16="http://schemas.microsoft.com/office/drawing/2014/main" id="{75545E3E-3D76-4092-91DB-D60677C11C5E}"/>
              </a:ext>
            </a:extLst>
          </p:cNvPr>
          <p:cNvSpPr>
            <a:spLocks noGrp="1"/>
          </p:cNvSpPr>
          <p:nvPr>
            <p:ph sz="quarter" idx="19"/>
          </p:nvPr>
        </p:nvSpPr>
        <p:spPr/>
        <p:txBody>
          <a:bodyPr>
            <a:normAutofit fontScale="85000" lnSpcReduction="20000"/>
          </a:bodyPr>
          <a:lstStyle/>
          <a:p>
            <a:pPr algn="ctr"/>
            <a:r>
              <a:rPr lang="en-US" dirty="0"/>
              <a:t>It’s recommended avoiding non essential travels</a:t>
            </a:r>
            <a:r>
              <a:rPr lang="en-US" b="0" dirty="0"/>
              <a:t> </a:t>
            </a:r>
          </a:p>
        </p:txBody>
      </p:sp>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613284" y="1985960"/>
            <a:ext cx="10969246" cy="3657600"/>
          </a:xfrm>
        </p:spPr>
        <p:txBody>
          <a:bodyPr/>
          <a:lstStyle/>
          <a:p>
            <a:r>
              <a:rPr lang="en-US" sz="2400" dirty="0">
                <a:solidFill>
                  <a:schemeClr val="accent1"/>
                </a:solidFill>
              </a:rPr>
              <a:t>If you must travel for personal reasons:</a:t>
            </a:r>
          </a:p>
          <a:p>
            <a:endParaRPr lang="en-US" sz="2000" b="0" dirty="0"/>
          </a:p>
          <a:p>
            <a:pPr marL="285750" indent="-285750">
              <a:buFont typeface="Arial" panose="020B0604020202020204" pitchFamily="34" charset="0"/>
              <a:buChar char="•"/>
            </a:pPr>
            <a:r>
              <a:rPr lang="en-US" sz="2000" b="0" dirty="0"/>
              <a:t>Avoid contact with sick people.</a:t>
            </a:r>
          </a:p>
          <a:p>
            <a:pPr marL="285750" indent="-285750">
              <a:buFont typeface="Arial" panose="020B0604020202020204" pitchFamily="34" charset="0"/>
              <a:buChar char="•"/>
            </a:pPr>
            <a:r>
              <a:rPr lang="en-US" sz="2000" b="0" dirty="0"/>
              <a:t>Discuss travel with your healthcare provider. Older adults and travelers with underlying health issues may be at risk for more severe disease.</a:t>
            </a:r>
          </a:p>
          <a:p>
            <a:pPr marL="285750" indent="-285750">
              <a:buFont typeface="Arial" panose="020B0604020202020204" pitchFamily="34" charset="0"/>
              <a:buChar char="•"/>
            </a:pPr>
            <a:r>
              <a:rPr lang="en-US" sz="2000" b="0" dirty="0"/>
              <a:t>Avoid animals (alive or dead), animal markets, and products that come from animals (such as uncooked meat).</a:t>
            </a:r>
          </a:p>
          <a:p>
            <a:pPr marL="285750" indent="-285750">
              <a:buFont typeface="Arial" panose="020B0604020202020204" pitchFamily="34" charset="0"/>
              <a:buChar char="•"/>
            </a:pPr>
            <a:r>
              <a:rPr lang="en-US" sz="2000" b="0" dirty="0"/>
              <a:t>Wash hands often with soap and water for at least 20 seconds. </a:t>
            </a:r>
          </a:p>
          <a:p>
            <a:pPr marL="285750" indent="-285750">
              <a:buFont typeface="Arial" panose="020B0604020202020204" pitchFamily="34" charset="0"/>
              <a:buChar char="•"/>
            </a:pPr>
            <a:r>
              <a:rPr lang="en-US" sz="2000" b="0" dirty="0"/>
              <a:t>Use an alcohol-based hand sanitizer if soap and water are not available.</a:t>
            </a:r>
          </a:p>
        </p:txBody>
      </p:sp>
    </p:spTree>
    <p:extLst>
      <p:ext uri="{BB962C8B-B14F-4D97-AF65-F5344CB8AC3E}">
        <p14:creationId xmlns:p14="http://schemas.microsoft.com/office/powerpoint/2010/main" val="237847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25A665-DF62-4052-9967-4325C17FEB71}"/>
              </a:ext>
            </a:extLst>
          </p:cNvPr>
          <p:cNvSpPr>
            <a:spLocks noGrp="1"/>
          </p:cNvSpPr>
          <p:nvPr>
            <p:ph type="body" sz="quarter" idx="16"/>
          </p:nvPr>
        </p:nvSpPr>
        <p:spPr>
          <a:xfrm>
            <a:off x="613283" y="1863176"/>
            <a:ext cx="11026410" cy="3960108"/>
          </a:xfrm>
        </p:spPr>
        <p:txBody>
          <a:bodyPr/>
          <a:lstStyle/>
          <a:p>
            <a:pPr algn="just">
              <a:lnSpc>
                <a:spcPct val="150000"/>
              </a:lnSpc>
            </a:pPr>
            <a:r>
              <a:rPr lang="en-US" sz="2000" b="0" dirty="0"/>
              <a:t>Coronaviruses (CoV) are a large family of viruses that cause illness ranging from the common cold to more severe diseases such as Middle East Respiratory Syndrome (MERS-CoV) and Severe Acute Respiratory Syndrome (SARS-CoV). </a:t>
            </a:r>
          </a:p>
          <a:p>
            <a:pPr algn="just">
              <a:lnSpc>
                <a:spcPct val="150000"/>
              </a:lnSpc>
            </a:pPr>
            <a:r>
              <a:rPr lang="en-US" sz="2000" b="0" dirty="0"/>
              <a:t>A novel coronavirus (nCoV) is a new strain that has not been previously identified in humans like the COVID-2019*. </a:t>
            </a:r>
          </a:p>
          <a:p>
            <a:pPr algn="just">
              <a:lnSpc>
                <a:spcPct val="150000"/>
              </a:lnSpc>
            </a:pPr>
            <a:r>
              <a:rPr lang="en-US" sz="2000" b="0" dirty="0"/>
              <a:t>Source: </a:t>
            </a:r>
            <a:r>
              <a:rPr lang="en-US" sz="2000" b="0" dirty="0">
                <a:hlinkClick r:id="rId3"/>
              </a:rPr>
              <a:t>https://www.who.int/health-topics/</a:t>
            </a:r>
            <a:r>
              <a:rPr lang="en-US" sz="2000" b="0" dirty="0">
                <a:solidFill>
                  <a:srgbClr val="FFFFFF"/>
                </a:solidFill>
                <a:hlinkClick r:id="rId3"/>
              </a:rPr>
              <a:t>coronavirus</a:t>
            </a:r>
            <a:endParaRPr lang="en-US" sz="2000" b="0" dirty="0">
              <a:solidFill>
                <a:srgbClr val="FFFFFF"/>
              </a:solidFill>
            </a:endParaRPr>
          </a:p>
          <a:p>
            <a:pPr algn="just">
              <a:lnSpc>
                <a:spcPct val="150000"/>
              </a:lnSpc>
            </a:pPr>
            <a:endParaRPr lang="en-US" sz="2000" dirty="0"/>
          </a:p>
        </p:txBody>
      </p:sp>
      <p:sp>
        <p:nvSpPr>
          <p:cNvPr id="3" name="Title 2"/>
          <p:cNvSpPr>
            <a:spLocks noGrp="1"/>
          </p:cNvSpPr>
          <p:nvPr>
            <p:ph type="title"/>
          </p:nvPr>
        </p:nvSpPr>
        <p:spPr/>
        <p:txBody>
          <a:bodyPr/>
          <a:lstStyle/>
          <a:p>
            <a:r>
              <a:rPr lang="en-US" dirty="0"/>
              <a:t>What is 2019 Novel Coronavirus?</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2</a:t>
            </a:fld>
            <a:endParaRPr lang="en-US" dirty="0"/>
          </a:p>
        </p:txBody>
      </p:sp>
      <p:pic>
        <p:nvPicPr>
          <p:cNvPr id="9" name="Picture 2" descr="File:2019-nCoV-CDC-23312.png">
            <a:extLst>
              <a:ext uri="{FF2B5EF4-FFF2-40B4-BE49-F238E27FC236}">
                <a16:creationId xmlns:a16="http://schemas.microsoft.com/office/drawing/2014/main" id="{0F85AE73-7B5A-4CC6-9B4E-0FC338318E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73950" y="4104516"/>
            <a:ext cx="4718050" cy="2753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877467-3CA0-414A-82F0-29F50D32BE58}"/>
              </a:ext>
            </a:extLst>
          </p:cNvPr>
          <p:cNvSpPr/>
          <p:nvPr/>
        </p:nvSpPr>
        <p:spPr>
          <a:xfrm>
            <a:off x="1109472" y="5204947"/>
            <a:ext cx="6096000" cy="295466"/>
          </a:xfrm>
          <a:prstGeom prst="rect">
            <a:avLst/>
          </a:prstGeom>
        </p:spPr>
        <p:txBody>
          <a:bodyPr>
            <a:spAutoFit/>
          </a:bodyPr>
          <a:lstStyle/>
          <a:p>
            <a:pPr lvl="0">
              <a:lnSpc>
                <a:spcPct val="120000"/>
              </a:lnSpc>
              <a:spcAft>
                <a:spcPts val="600"/>
              </a:spcAft>
              <a:defRPr/>
            </a:pPr>
            <a:r>
              <a:rPr lang="en-US" sz="1100" i="1" dirty="0">
                <a:solidFill>
                  <a:srgbClr val="000000"/>
                </a:solidFill>
              </a:rPr>
              <a:t>* In February 11</a:t>
            </a:r>
            <a:r>
              <a:rPr lang="en-US" sz="1100" i="1" baseline="30000" dirty="0">
                <a:solidFill>
                  <a:srgbClr val="000000"/>
                </a:solidFill>
              </a:rPr>
              <a:t>th</a:t>
            </a:r>
            <a:r>
              <a:rPr lang="en-US" sz="1100" i="1" dirty="0">
                <a:solidFill>
                  <a:srgbClr val="000000"/>
                </a:solidFill>
              </a:rPr>
              <a:t>, 2020, the World Health Organization named the virus as COVID-19.</a:t>
            </a:r>
          </a:p>
        </p:txBody>
      </p:sp>
    </p:spTree>
    <p:extLst>
      <p:ext uri="{BB962C8B-B14F-4D97-AF65-F5344CB8AC3E}">
        <p14:creationId xmlns:p14="http://schemas.microsoft.com/office/powerpoint/2010/main" val="144060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4AC40E-5E25-4538-8333-972D984C9AA9}"/>
              </a:ext>
            </a:extLst>
          </p:cNvPr>
          <p:cNvSpPr>
            <a:spLocks noGrp="1"/>
          </p:cNvSpPr>
          <p:nvPr>
            <p:ph type="body" sz="quarter" idx="16"/>
          </p:nvPr>
        </p:nvSpPr>
        <p:spPr>
          <a:xfrm>
            <a:off x="609599" y="1889381"/>
            <a:ext cx="10969246" cy="4191000"/>
          </a:xfrm>
        </p:spPr>
        <p:txBody>
          <a:bodyPr/>
          <a:lstStyle/>
          <a:p>
            <a:r>
              <a:rPr lang="en-US" sz="2000" b="0" dirty="0"/>
              <a:t>If you were in </a:t>
            </a:r>
            <a:r>
              <a:rPr lang="en-GB" sz="2000" b="0" dirty="0">
                <a:solidFill>
                  <a:srgbClr val="000000"/>
                </a:solidFill>
                <a:latin typeface="Arial" panose="020B0604020202020204" pitchFamily="34" charset="0"/>
                <a:cs typeface="Arial" panose="020B0604020202020204" pitchFamily="34" charset="0"/>
              </a:rPr>
              <a:t>China, South Korea, Japan, Singapore and Italy or in any high risk area </a:t>
            </a:r>
            <a:r>
              <a:rPr lang="en-US" sz="2000" b="0" dirty="0"/>
              <a:t>in the last 21 days and feel sick with fever, cough, or difficulty breathing, you should:</a:t>
            </a:r>
          </a:p>
          <a:p>
            <a:endParaRPr lang="en-US" sz="2000" b="0" dirty="0"/>
          </a:p>
          <a:p>
            <a:pPr marL="285750" indent="-285750">
              <a:buFont typeface="Arial" panose="020B0604020202020204" pitchFamily="34" charset="0"/>
              <a:buChar char="•"/>
            </a:pPr>
            <a:r>
              <a:rPr lang="en-US" sz="2000" b="0" dirty="0"/>
              <a:t>Seek medical care right away. Before you go to a doctor’s office or emergency room, call ahead and tell them about your recent travel and your symptoms. </a:t>
            </a:r>
          </a:p>
          <a:p>
            <a:pPr marL="285750" indent="-285750">
              <a:buFont typeface="Arial" panose="020B0604020202020204" pitchFamily="34" charset="0"/>
              <a:buChar char="•"/>
            </a:pPr>
            <a:r>
              <a:rPr lang="en-US" sz="2000" b="0" dirty="0"/>
              <a:t>Notify HR </a:t>
            </a:r>
          </a:p>
          <a:p>
            <a:pPr marL="285750" indent="-285750">
              <a:buFont typeface="Arial" panose="020B0604020202020204" pitchFamily="34" charset="0"/>
              <a:buChar char="•"/>
            </a:pPr>
            <a:r>
              <a:rPr lang="en-US" sz="2000" b="0" dirty="0"/>
              <a:t>Avoid contact with others.</a:t>
            </a:r>
          </a:p>
          <a:p>
            <a:pPr marL="285750" indent="-285750">
              <a:buFont typeface="Arial" panose="020B0604020202020204" pitchFamily="34" charset="0"/>
              <a:buChar char="•"/>
            </a:pPr>
            <a:r>
              <a:rPr lang="en-US" sz="2000" b="0" dirty="0"/>
              <a:t>Not travel while sick.</a:t>
            </a:r>
          </a:p>
          <a:p>
            <a:pPr marL="285750" indent="-285750">
              <a:buFont typeface="Arial" panose="020B0604020202020204" pitchFamily="34" charset="0"/>
              <a:buChar char="•"/>
            </a:pPr>
            <a:r>
              <a:rPr lang="en-US" sz="2000" b="0" dirty="0"/>
              <a:t>Cover your mouth and nose with a tissue or your sleeve (not your hands) when coughing or sneezing.</a:t>
            </a:r>
          </a:p>
          <a:p>
            <a:pPr marL="285750" indent="-285750">
              <a:buFont typeface="Arial" panose="020B0604020202020204" pitchFamily="34" charset="0"/>
              <a:buChar char="•"/>
            </a:pPr>
            <a:r>
              <a:rPr lang="en-US" sz="2000" b="0" dirty="0"/>
              <a:t>Wash hands often with soap and water for at least 20 seconds. Use an alcohol-based hand sanitizer if soap and water are not available.</a:t>
            </a:r>
          </a:p>
        </p:txBody>
      </p:sp>
      <p:sp>
        <p:nvSpPr>
          <p:cNvPr id="3" name="Title 2"/>
          <p:cNvSpPr>
            <a:spLocks noGrp="1"/>
          </p:cNvSpPr>
          <p:nvPr>
            <p:ph type="title"/>
          </p:nvPr>
        </p:nvSpPr>
        <p:spPr/>
        <p:txBody>
          <a:bodyPr/>
          <a:lstStyle/>
          <a:p>
            <a:r>
              <a:rPr lang="en-US" dirty="0"/>
              <a:t>When someone suspects to be infected </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20</a:t>
            </a:fld>
            <a:endParaRPr lang="en-US" dirty="0"/>
          </a:p>
        </p:txBody>
      </p:sp>
    </p:spTree>
    <p:extLst>
      <p:ext uri="{BB962C8B-B14F-4D97-AF65-F5344CB8AC3E}">
        <p14:creationId xmlns:p14="http://schemas.microsoft.com/office/powerpoint/2010/main" val="93617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8B43A6-803E-40B1-9641-9E3EA7FBA737}"/>
              </a:ext>
            </a:extLst>
          </p:cNvPr>
          <p:cNvSpPr>
            <a:spLocks noGrp="1"/>
          </p:cNvSpPr>
          <p:nvPr>
            <p:ph type="body" sz="quarter" idx="15"/>
          </p:nvPr>
        </p:nvSpPr>
        <p:spPr>
          <a:xfrm>
            <a:off x="6397247" y="1905000"/>
            <a:ext cx="5181600" cy="3606224"/>
          </a:xfrm>
        </p:spPr>
        <p:txBody>
          <a:bodyPr/>
          <a:lstStyle/>
          <a:p>
            <a:pPr algn="just"/>
            <a:r>
              <a:rPr lang="en-US" altLang="zh-CN" sz="1800" dirty="0">
                <a:solidFill>
                  <a:schemeClr val="accent3"/>
                </a:solidFill>
                <a:latin typeface="Arial" charset="0"/>
                <a:ea typeface="SimSun" pitchFamily="2" charset="-122"/>
              </a:rPr>
              <a:t>Actions</a:t>
            </a:r>
          </a:p>
          <a:p>
            <a:pPr algn="just"/>
            <a:r>
              <a:rPr lang="en-US" altLang="zh-CN" sz="1800" b="0" dirty="0">
                <a:latin typeface="Arial" charset="0"/>
                <a:ea typeface="SimSun" pitchFamily="2" charset="-122"/>
              </a:rPr>
              <a:t>Upon detecting personnel with signs and symptoms, the supervisor or manager will contact site Doctor/Nurse or send personnel to external medical facilities. </a:t>
            </a:r>
          </a:p>
          <a:p>
            <a:pPr algn="just"/>
            <a:endParaRPr lang="en-US" altLang="zh-CN" sz="1800" b="0" dirty="0">
              <a:latin typeface="Arial" charset="0"/>
              <a:ea typeface="SimSun" pitchFamily="2" charset="-122"/>
            </a:endParaRPr>
          </a:p>
          <a:p>
            <a:pPr lvl="0" algn="just" defTabSz="912114" fontAlgn="ctr">
              <a:spcBef>
                <a:spcPts val="0"/>
              </a:spcBef>
              <a:defRPr/>
            </a:pPr>
            <a:r>
              <a:rPr lang="en-US" altLang="zh-CN" sz="1800" b="0" dirty="0">
                <a:latin typeface="Arial" charset="0"/>
                <a:ea typeface="SimSun" pitchFamily="2" charset="-122"/>
              </a:rPr>
              <a:t>Quarantine at home for 21 days employees that present symptoms, employees that have recently traveled to a high risk area, and </a:t>
            </a:r>
            <a:r>
              <a:rPr lang="en-US" sz="1800" b="0" dirty="0">
                <a:solidFill>
                  <a:srgbClr val="000000"/>
                </a:solidFill>
                <a:latin typeface="Arial" panose="020B0604020202020204" pitchFamily="34" charset="0"/>
              </a:rPr>
              <a:t>those that have been in close contact** with someone with symptoms.</a:t>
            </a:r>
            <a:endParaRPr lang="en-US" sz="1800" b="0" dirty="0"/>
          </a:p>
        </p:txBody>
      </p:sp>
      <p:sp>
        <p:nvSpPr>
          <p:cNvPr id="7" name="Text Placeholder 6">
            <a:extLst>
              <a:ext uri="{FF2B5EF4-FFF2-40B4-BE49-F238E27FC236}">
                <a16:creationId xmlns:a16="http://schemas.microsoft.com/office/drawing/2014/main" id="{5BE67855-A0E7-480E-BB76-847FB5471FA5}"/>
              </a:ext>
            </a:extLst>
          </p:cNvPr>
          <p:cNvSpPr>
            <a:spLocks noGrp="1"/>
          </p:cNvSpPr>
          <p:nvPr>
            <p:ph type="body" sz="quarter" idx="16"/>
          </p:nvPr>
        </p:nvSpPr>
        <p:spPr>
          <a:xfrm>
            <a:off x="609600" y="1905000"/>
            <a:ext cx="5181600" cy="3606224"/>
          </a:xfrm>
        </p:spPr>
        <p:txBody>
          <a:bodyPr/>
          <a:lstStyle/>
          <a:p>
            <a:pPr algn="just"/>
            <a:r>
              <a:rPr lang="en-US" sz="1800" dirty="0">
                <a:solidFill>
                  <a:schemeClr val="accent3"/>
                </a:solidFill>
              </a:rPr>
              <a:t>Symptoms &amp; risks</a:t>
            </a:r>
          </a:p>
          <a:p>
            <a:pPr algn="just"/>
            <a:r>
              <a:rPr lang="en-US" sz="1800" b="0" dirty="0">
                <a:solidFill>
                  <a:srgbClr val="000000"/>
                </a:solidFill>
                <a:latin typeface="Arial" panose="020B0604020202020204" pitchFamily="34" charset="0"/>
              </a:rPr>
              <a:t>Fever* and symptoms of respiratory illness (e.g., cough, difficulty breathing)</a:t>
            </a:r>
          </a:p>
          <a:p>
            <a:pPr algn="just"/>
            <a:r>
              <a:rPr lang="en-US" sz="1800" dirty="0">
                <a:solidFill>
                  <a:schemeClr val="accent6"/>
                </a:solidFill>
                <a:latin typeface="Arial" panose="020B0604020202020204" pitchFamily="34" charset="0"/>
              </a:rPr>
              <a:t>and </a:t>
            </a:r>
          </a:p>
          <a:p>
            <a:r>
              <a:rPr lang="en-US" sz="1800" b="0" dirty="0">
                <a:solidFill>
                  <a:srgbClr val="000000"/>
                </a:solidFill>
                <a:latin typeface="Arial" panose="020B0604020202020204" pitchFamily="34" charset="0"/>
              </a:rPr>
              <a:t>In the last 21 days before symptoms appeared, a history of travel to any high risk area.</a:t>
            </a:r>
            <a:br>
              <a:rPr lang="en-US" sz="1800" b="0" dirty="0">
                <a:solidFill>
                  <a:srgbClr val="000000"/>
                </a:solidFill>
                <a:latin typeface="Arial" panose="020B0604020202020204" pitchFamily="34" charset="0"/>
              </a:rPr>
            </a:br>
            <a:r>
              <a:rPr lang="en-US" sz="1800" dirty="0">
                <a:solidFill>
                  <a:schemeClr val="accent6"/>
                </a:solidFill>
                <a:latin typeface="Arial" panose="020B0604020202020204" pitchFamily="34" charset="0"/>
              </a:rPr>
              <a:t>or</a:t>
            </a:r>
            <a:r>
              <a:rPr lang="en-US" sz="1800" b="0" dirty="0">
                <a:solidFill>
                  <a:schemeClr val="accent6"/>
                </a:solidFill>
                <a:latin typeface="Arial" panose="020B0604020202020204" pitchFamily="34" charset="0"/>
              </a:rPr>
              <a:t> </a:t>
            </a:r>
            <a:br>
              <a:rPr lang="en-US" sz="1800" b="0" dirty="0">
                <a:solidFill>
                  <a:srgbClr val="000000"/>
                </a:solidFill>
                <a:latin typeface="Arial" panose="020B0604020202020204" pitchFamily="34" charset="0"/>
              </a:rPr>
            </a:br>
            <a:r>
              <a:rPr lang="en-US" sz="1800" b="0" dirty="0">
                <a:solidFill>
                  <a:srgbClr val="000000"/>
                </a:solidFill>
                <a:latin typeface="Arial" panose="020B0604020202020204" pitchFamily="34" charset="0"/>
              </a:rPr>
              <a:t>In the last 21 days before symptoms appeared, close contact ** with a person who has been in a high risk area </a:t>
            </a:r>
          </a:p>
        </p:txBody>
      </p:sp>
      <p:sp>
        <p:nvSpPr>
          <p:cNvPr id="3" name="Title 2">
            <a:extLst>
              <a:ext uri="{FF2B5EF4-FFF2-40B4-BE49-F238E27FC236}">
                <a16:creationId xmlns:a16="http://schemas.microsoft.com/office/drawing/2014/main" id="{55E02428-C33D-4FA2-A67F-0E5673433D65}"/>
              </a:ext>
            </a:extLst>
          </p:cNvPr>
          <p:cNvSpPr>
            <a:spLocks noGrp="1"/>
          </p:cNvSpPr>
          <p:nvPr>
            <p:ph type="title"/>
          </p:nvPr>
        </p:nvSpPr>
        <p:spPr/>
        <p:txBody>
          <a:bodyPr/>
          <a:lstStyle/>
          <a:p>
            <a:r>
              <a:rPr lang="en-US" dirty="0"/>
              <a:t>Suspected Infected People Procedure Steps </a:t>
            </a:r>
            <a:br>
              <a:rPr lang="en-US" dirty="0"/>
            </a:br>
            <a:r>
              <a:rPr lang="en-US" sz="1800" b="0" cap="all" dirty="0"/>
              <a:t>Criteria to evaluate employees and take appropriate action </a:t>
            </a:r>
          </a:p>
        </p:txBody>
      </p:sp>
      <p:sp>
        <p:nvSpPr>
          <p:cNvPr id="5" name="Slide Number Placeholder 4">
            <a:extLst>
              <a:ext uri="{FF2B5EF4-FFF2-40B4-BE49-F238E27FC236}">
                <a16:creationId xmlns:a16="http://schemas.microsoft.com/office/drawing/2014/main" id="{A67489E3-7C42-48C7-B7D9-A0538566E234}"/>
              </a:ext>
            </a:extLst>
          </p:cNvPr>
          <p:cNvSpPr>
            <a:spLocks noGrp="1"/>
          </p:cNvSpPr>
          <p:nvPr>
            <p:ph type="sldNum" sz="quarter" idx="18"/>
          </p:nvPr>
        </p:nvSpPr>
        <p:spPr/>
        <p:txBody>
          <a:bodyPr/>
          <a:lstStyle/>
          <a:p>
            <a:fld id="{B6D1532F-61F1-B941-ACDF-6BC65E0B4055}" type="slidenum">
              <a:rPr lang="en-US" smtClean="0"/>
              <a:pPr/>
              <a:t>21</a:t>
            </a:fld>
            <a:endParaRPr lang="en-US" dirty="0"/>
          </a:p>
        </p:txBody>
      </p:sp>
      <p:sp>
        <p:nvSpPr>
          <p:cNvPr id="8" name="Rectangle 7">
            <a:extLst>
              <a:ext uri="{FF2B5EF4-FFF2-40B4-BE49-F238E27FC236}">
                <a16:creationId xmlns:a16="http://schemas.microsoft.com/office/drawing/2014/main" id="{F266A1C2-6E08-4D0D-98B8-DFFBC904814E}"/>
              </a:ext>
            </a:extLst>
          </p:cNvPr>
          <p:cNvSpPr/>
          <p:nvPr/>
        </p:nvSpPr>
        <p:spPr>
          <a:xfrm>
            <a:off x="639268" y="5511224"/>
            <a:ext cx="10939578" cy="461665"/>
          </a:xfrm>
          <a:prstGeom prst="rect">
            <a:avLst/>
          </a:prstGeom>
        </p:spPr>
        <p:txBody>
          <a:bodyPr wrap="square">
            <a:spAutoFit/>
          </a:bodyPr>
          <a:lstStyle/>
          <a:p>
            <a:pPr fontAlgn="t"/>
            <a:r>
              <a:rPr lang="en-US" sz="1200" i="1" dirty="0">
                <a:solidFill>
                  <a:srgbClr val="000000"/>
                </a:solidFill>
                <a:latin typeface="Arial" panose="020B0604020202020204" pitchFamily="34" charset="0"/>
              </a:rPr>
              <a:t>* Fever corresponds to a temperature of 37 °C (98.6 °F) or higher.</a:t>
            </a:r>
            <a:br>
              <a:rPr lang="en-US" sz="1200" i="1" dirty="0">
                <a:solidFill>
                  <a:srgbClr val="000000"/>
                </a:solidFill>
                <a:latin typeface="Arial" panose="020B0604020202020204" pitchFamily="34" charset="0"/>
              </a:rPr>
            </a:br>
            <a:r>
              <a:rPr lang="en-US" sz="1200" i="1" dirty="0">
                <a:solidFill>
                  <a:srgbClr val="000000"/>
                </a:solidFill>
                <a:latin typeface="Arial" panose="020B0604020202020204" pitchFamily="34" charset="0"/>
              </a:rPr>
              <a:t>** Close contact is defined as: being within approximately 6 feet (2 meters), while not wearing recommended PPE (e.g. gloves, surgical or N95 mask)</a:t>
            </a:r>
          </a:p>
        </p:txBody>
      </p:sp>
      <p:sp>
        <p:nvSpPr>
          <p:cNvPr id="9" name="Footer Placeholder 3">
            <a:extLst>
              <a:ext uri="{FF2B5EF4-FFF2-40B4-BE49-F238E27FC236}">
                <a16:creationId xmlns:a16="http://schemas.microsoft.com/office/drawing/2014/main" id="{4358236D-9D3B-4276-9E3C-E113106AF738}"/>
              </a:ext>
            </a:extLst>
          </p:cNvPr>
          <p:cNvSpPr>
            <a:spLocks noGrp="1"/>
          </p:cNvSpPr>
          <p:nvPr>
            <p:ph type="ftr" sz="quarter" idx="17"/>
          </p:nvPr>
        </p:nvSpPr>
        <p:spPr>
          <a:xfrm>
            <a:off x="1227266" y="6324599"/>
            <a:ext cx="4073504" cy="304801"/>
          </a:xfrm>
        </p:spPr>
        <p:txBody>
          <a:bodyPr/>
          <a:lstStyle/>
          <a:p>
            <a:r>
              <a:rPr lang="en-US"/>
              <a:t>COVID-2019 | March 2020 | Aptiv Confidential</a:t>
            </a:r>
            <a:endParaRPr lang="en-US" dirty="0"/>
          </a:p>
        </p:txBody>
      </p:sp>
    </p:spTree>
    <p:extLst>
      <p:ext uri="{BB962C8B-B14F-4D97-AF65-F5344CB8AC3E}">
        <p14:creationId xmlns:p14="http://schemas.microsoft.com/office/powerpoint/2010/main" val="264445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195584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2019 Novel Coronavirus?</a:t>
            </a:r>
            <a:br>
              <a:rPr lang="en-US" dirty="0"/>
            </a:br>
            <a:br>
              <a:rPr lang="en-US" dirty="0"/>
            </a:br>
            <a:endParaRPr lang="en-US" dirty="0"/>
          </a:p>
        </p:txBody>
      </p:sp>
      <p:sp>
        <p:nvSpPr>
          <p:cNvPr id="7" name="Text Placeholder 6">
            <a:extLst>
              <a:ext uri="{FF2B5EF4-FFF2-40B4-BE49-F238E27FC236}">
                <a16:creationId xmlns:a16="http://schemas.microsoft.com/office/drawing/2014/main" id="{513CF9E9-8A87-4D37-B592-6253A9537B83}"/>
              </a:ext>
            </a:extLst>
          </p:cNvPr>
          <p:cNvSpPr>
            <a:spLocks noGrp="1"/>
          </p:cNvSpPr>
          <p:nvPr>
            <p:ph type="body" sz="quarter" idx="13"/>
          </p:nvPr>
        </p:nvSpPr>
        <p:spPr/>
        <p:txBody>
          <a:bodyPr/>
          <a:lstStyle/>
          <a:p>
            <a:r>
              <a:rPr lang="en-US" dirty="0"/>
              <a:t>Transmission</a:t>
            </a:r>
          </a:p>
        </p:txBody>
      </p:sp>
      <p:sp>
        <p:nvSpPr>
          <p:cNvPr id="13" name="Text Placeholder 12">
            <a:extLst>
              <a:ext uri="{FF2B5EF4-FFF2-40B4-BE49-F238E27FC236}">
                <a16:creationId xmlns:a16="http://schemas.microsoft.com/office/drawing/2014/main" id="{A67F6828-F77B-4F86-BBBD-EB937DBBC217}"/>
              </a:ext>
            </a:extLst>
          </p:cNvPr>
          <p:cNvSpPr>
            <a:spLocks noGrp="1"/>
          </p:cNvSpPr>
          <p:nvPr>
            <p:ph type="body" sz="quarter" idx="16"/>
          </p:nvPr>
        </p:nvSpPr>
        <p:spPr/>
        <p:txBody>
          <a:bodyPr/>
          <a:lstStyle/>
          <a:p>
            <a:r>
              <a:rPr lang="en-US" dirty="0"/>
              <a:t>Process for suspected case  </a:t>
            </a:r>
          </a:p>
        </p:txBody>
      </p:sp>
      <p:sp>
        <p:nvSpPr>
          <p:cNvPr id="14" name="Text Placeholder 13">
            <a:extLst>
              <a:ext uri="{FF2B5EF4-FFF2-40B4-BE49-F238E27FC236}">
                <a16:creationId xmlns:a16="http://schemas.microsoft.com/office/drawing/2014/main" id="{AD6B2C03-4F91-4CAE-9337-A09FB212597C}"/>
              </a:ext>
            </a:extLst>
          </p:cNvPr>
          <p:cNvSpPr>
            <a:spLocks noGrp="1"/>
          </p:cNvSpPr>
          <p:nvPr>
            <p:ph type="body" sz="quarter" idx="17"/>
          </p:nvPr>
        </p:nvSpPr>
        <p:spPr/>
        <p:txBody>
          <a:bodyPr/>
          <a:lstStyle/>
          <a:p>
            <a:r>
              <a:rPr lang="en-US" dirty="0"/>
              <a:t>Detection</a:t>
            </a:r>
          </a:p>
          <a:p>
            <a:endParaRPr lang="en-US" dirty="0"/>
          </a:p>
        </p:txBody>
      </p:sp>
      <p:sp>
        <p:nvSpPr>
          <p:cNvPr id="2" name="Text Placeholder 1">
            <a:extLst>
              <a:ext uri="{FF2B5EF4-FFF2-40B4-BE49-F238E27FC236}">
                <a16:creationId xmlns:a16="http://schemas.microsoft.com/office/drawing/2014/main" id="{23C37F89-F1F3-4244-B3D9-83FE2C9E2322}"/>
              </a:ext>
            </a:extLst>
          </p:cNvPr>
          <p:cNvSpPr>
            <a:spLocks noGrp="1"/>
          </p:cNvSpPr>
          <p:nvPr>
            <p:ph type="body" sz="quarter" idx="18"/>
          </p:nvPr>
        </p:nvSpPr>
        <p:spPr/>
        <p:txBody>
          <a:bodyPr/>
          <a:lstStyle/>
          <a:p>
            <a:r>
              <a:rPr lang="en-US" dirty="0"/>
              <a:t>Symptoms</a:t>
            </a:r>
          </a:p>
        </p:txBody>
      </p:sp>
      <p:sp>
        <p:nvSpPr>
          <p:cNvPr id="4" name="Text Placeholder 3">
            <a:extLst>
              <a:ext uri="{FF2B5EF4-FFF2-40B4-BE49-F238E27FC236}">
                <a16:creationId xmlns:a16="http://schemas.microsoft.com/office/drawing/2014/main" id="{B4FAF606-A3A9-4C8C-BF9B-CDB8D854476C}"/>
              </a:ext>
            </a:extLst>
          </p:cNvPr>
          <p:cNvSpPr>
            <a:spLocks noGrp="1"/>
          </p:cNvSpPr>
          <p:nvPr>
            <p:ph type="body" sz="quarter" idx="19"/>
          </p:nvPr>
        </p:nvSpPr>
        <p:spPr/>
        <p:txBody>
          <a:bodyPr/>
          <a:lstStyle/>
          <a:p>
            <a:r>
              <a:rPr lang="en-US" dirty="0"/>
              <a:t>Prevention</a:t>
            </a:r>
          </a:p>
        </p:txBody>
      </p:sp>
      <p:sp>
        <p:nvSpPr>
          <p:cNvPr id="5" name="Footer Placeholder 4"/>
          <p:cNvSpPr>
            <a:spLocks noGrp="1"/>
          </p:cNvSpPr>
          <p:nvPr>
            <p:ph type="ftr" sz="quarter" idx="20"/>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21"/>
          </p:nvPr>
        </p:nvSpPr>
        <p:spPr/>
        <p:txBody>
          <a:bodyPr/>
          <a:lstStyle/>
          <a:p>
            <a:fld id="{B6D1532F-61F1-B941-ACDF-6BC65E0B4055}" type="slidenum">
              <a:rPr lang="en-US" smtClean="0"/>
              <a:pPr/>
              <a:t>3</a:t>
            </a:fld>
            <a:endParaRPr lang="en-US" dirty="0"/>
          </a:p>
        </p:txBody>
      </p:sp>
    </p:spTree>
    <p:extLst>
      <p:ext uri="{BB962C8B-B14F-4D97-AF65-F5344CB8AC3E}">
        <p14:creationId xmlns:p14="http://schemas.microsoft.com/office/powerpoint/2010/main" val="7490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3CF9E9-8A87-4D37-B592-6253A9537B83}"/>
              </a:ext>
            </a:extLst>
          </p:cNvPr>
          <p:cNvSpPr>
            <a:spLocks noGrp="1"/>
          </p:cNvSpPr>
          <p:nvPr>
            <p:ph type="body" sz="quarter" idx="16"/>
          </p:nvPr>
        </p:nvSpPr>
        <p:spPr>
          <a:xfrm>
            <a:off x="609600" y="1905000"/>
            <a:ext cx="7908758" cy="3962400"/>
          </a:xfrm>
        </p:spPr>
        <p:txBody>
          <a:bodyPr/>
          <a:lstStyle/>
          <a:p>
            <a:pPr indent="225425" algn="just"/>
            <a:r>
              <a:rPr lang="en-US" sz="2000" b="0" dirty="0"/>
              <a:t>Coronaviruses are a large family of viruses that are common in many different species of animals, including camels, cattle, cats, and bats. Rarely, animal coronaviruses can infect people and then spread between people. </a:t>
            </a:r>
          </a:p>
          <a:p>
            <a:pPr indent="225425" algn="just"/>
            <a:r>
              <a:rPr lang="en-US" sz="2000" b="0" dirty="0"/>
              <a:t>When person-to-person spread has occurred with MERS and SARS, it is thought to have happened </a:t>
            </a:r>
            <a:r>
              <a:rPr lang="en-US" sz="2000" dirty="0">
                <a:solidFill>
                  <a:srgbClr val="FF0000"/>
                </a:solidFill>
              </a:rPr>
              <a:t>mainly via respiratory droplets produced when an infected person coughs or sneezes, similar to how influenza and other respiratory pathogens spread</a:t>
            </a:r>
            <a:r>
              <a:rPr lang="en-US" sz="2000" b="0" dirty="0"/>
              <a:t>. Spread of other similar viruses between people has generally occurred between close contacts.</a:t>
            </a:r>
          </a:p>
          <a:p>
            <a:pPr indent="225425" algn="just"/>
            <a:endParaRPr lang="en-US" sz="2000" b="0" dirty="0"/>
          </a:p>
          <a:p>
            <a:pPr indent="225425" algn="just"/>
            <a:r>
              <a:rPr lang="en-US" sz="2000" b="0" dirty="0"/>
              <a:t>Close contact is defined as 2m (6ft) or less without a mask.</a:t>
            </a:r>
          </a:p>
        </p:txBody>
      </p:sp>
      <p:sp>
        <p:nvSpPr>
          <p:cNvPr id="3" name="Title 2"/>
          <p:cNvSpPr>
            <a:spLocks noGrp="1"/>
          </p:cNvSpPr>
          <p:nvPr>
            <p:ph type="title"/>
          </p:nvPr>
        </p:nvSpPr>
        <p:spPr/>
        <p:txBody>
          <a:bodyPr/>
          <a:lstStyle/>
          <a:p>
            <a:r>
              <a:rPr lang="en-US" dirty="0"/>
              <a:t>Transmission - How COVID-2019 spreads?</a:t>
            </a:r>
            <a:br>
              <a:rPr lang="en-US" dirty="0"/>
            </a:br>
            <a:br>
              <a:rPr lang="en-US" dirty="0"/>
            </a:br>
            <a:endParaRPr lang="en-US" dirty="0"/>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4</a:t>
            </a:fld>
            <a:endParaRPr lang="en-US" dirty="0"/>
          </a:p>
        </p:txBody>
      </p:sp>
      <p:pic>
        <p:nvPicPr>
          <p:cNvPr id="9" name="Picture 8">
            <a:extLst>
              <a:ext uri="{FF2B5EF4-FFF2-40B4-BE49-F238E27FC236}">
                <a16:creationId xmlns:a16="http://schemas.microsoft.com/office/drawing/2014/main" id="{BC94E8E9-8138-45D0-9D21-9AEDFD2FEF53}"/>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377758" y="1888601"/>
            <a:ext cx="1897550" cy="1603432"/>
          </a:xfrm>
          <a:prstGeom prst="rect">
            <a:avLst/>
          </a:prstGeom>
        </p:spPr>
      </p:pic>
      <p:pic>
        <p:nvPicPr>
          <p:cNvPr id="10" name="Picture 9">
            <a:extLst>
              <a:ext uri="{FF2B5EF4-FFF2-40B4-BE49-F238E27FC236}">
                <a16:creationId xmlns:a16="http://schemas.microsoft.com/office/drawing/2014/main" id="{4ACA4F9A-A946-4659-9590-FC278C5BD9DA}"/>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575893" y="3783873"/>
            <a:ext cx="1501279" cy="1635721"/>
          </a:xfrm>
          <a:prstGeom prst="rect">
            <a:avLst/>
          </a:prstGeom>
        </p:spPr>
      </p:pic>
    </p:spTree>
    <p:extLst>
      <p:ext uri="{BB962C8B-B14F-4D97-AF65-F5344CB8AC3E}">
        <p14:creationId xmlns:p14="http://schemas.microsoft.com/office/powerpoint/2010/main" val="26588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3CF9E9-8A87-4D37-B592-6253A9537B83}"/>
              </a:ext>
            </a:extLst>
          </p:cNvPr>
          <p:cNvSpPr>
            <a:spLocks noGrp="1"/>
          </p:cNvSpPr>
          <p:nvPr>
            <p:ph type="body" sz="quarter" idx="16"/>
          </p:nvPr>
        </p:nvSpPr>
        <p:spPr>
          <a:xfrm>
            <a:off x="609600" y="1587500"/>
            <a:ext cx="10969246" cy="3962400"/>
          </a:xfrm>
        </p:spPr>
        <p:txBody>
          <a:bodyPr/>
          <a:lstStyle/>
          <a:p>
            <a:r>
              <a:rPr lang="en-US" sz="2000" b="0" dirty="0"/>
              <a:t>For confirmed COVID-2019 infections, reported illnesses have ranged from infected people with little to no symptoms to people being severely ill and dying. </a:t>
            </a:r>
          </a:p>
          <a:p>
            <a:endParaRPr lang="en-US" sz="2000" b="0" dirty="0"/>
          </a:p>
          <a:p>
            <a:r>
              <a:rPr lang="en-US" sz="2000" dirty="0">
                <a:solidFill>
                  <a:srgbClr val="FF0000"/>
                </a:solidFill>
              </a:rPr>
              <a:t>Symptoms are </a:t>
            </a:r>
            <a:r>
              <a:rPr lang="en-US" sz="2000" u="sng" dirty="0">
                <a:solidFill>
                  <a:srgbClr val="FF0000"/>
                </a:solidFill>
              </a:rPr>
              <a:t>similar</a:t>
            </a:r>
            <a:r>
              <a:rPr lang="en-US" sz="2000" dirty="0">
                <a:solidFill>
                  <a:srgbClr val="FF0000"/>
                </a:solidFill>
              </a:rPr>
              <a:t> to flu </a:t>
            </a:r>
            <a:r>
              <a:rPr lang="en-US" sz="2000" b="0" dirty="0"/>
              <a:t>and can include:</a:t>
            </a:r>
          </a:p>
          <a:p>
            <a:endParaRPr lang="en-US" sz="2000" b="0" dirty="0"/>
          </a:p>
          <a:p>
            <a:pPr marL="571500" lvl="3">
              <a:buFont typeface="Arial" panose="020B0604020202020204" pitchFamily="34" charset="0"/>
              <a:buChar char="•"/>
            </a:pPr>
            <a:r>
              <a:rPr lang="en-US" sz="2000" b="0" dirty="0"/>
              <a:t>Fever</a:t>
            </a:r>
          </a:p>
          <a:p>
            <a:pPr marL="571500" lvl="3">
              <a:buFont typeface="Arial" panose="020B0604020202020204" pitchFamily="34" charset="0"/>
              <a:buChar char="•"/>
            </a:pPr>
            <a:r>
              <a:rPr lang="en-US" sz="2000" b="0" dirty="0"/>
              <a:t>Cough</a:t>
            </a:r>
          </a:p>
          <a:p>
            <a:pPr marL="571500" lvl="3">
              <a:buFont typeface="Arial" panose="020B0604020202020204" pitchFamily="34" charset="0"/>
              <a:buChar char="•"/>
            </a:pPr>
            <a:r>
              <a:rPr lang="en-US" sz="2000" dirty="0"/>
              <a:t>Sore throat </a:t>
            </a:r>
            <a:endParaRPr lang="en-US" sz="2000" b="0" dirty="0"/>
          </a:p>
          <a:p>
            <a:pPr marL="571500" lvl="3">
              <a:buFont typeface="Arial" panose="020B0604020202020204" pitchFamily="34" charset="0"/>
              <a:buChar char="•"/>
            </a:pPr>
            <a:r>
              <a:rPr lang="en-US" sz="2000" b="0" dirty="0"/>
              <a:t>Shortness of breath</a:t>
            </a:r>
          </a:p>
          <a:p>
            <a:endParaRPr lang="en-US" sz="2000" b="0" dirty="0"/>
          </a:p>
        </p:txBody>
      </p:sp>
      <p:sp>
        <p:nvSpPr>
          <p:cNvPr id="3" name="Title 2"/>
          <p:cNvSpPr>
            <a:spLocks noGrp="1"/>
          </p:cNvSpPr>
          <p:nvPr>
            <p:ph type="title"/>
          </p:nvPr>
        </p:nvSpPr>
        <p:spPr/>
        <p:txBody>
          <a:bodyPr/>
          <a:lstStyle/>
          <a:p>
            <a:r>
              <a:rPr lang="en-US" dirty="0"/>
              <a:t>Symptoms</a:t>
            </a:r>
            <a:br>
              <a:rPr lang="en-US" dirty="0"/>
            </a:br>
            <a:br>
              <a:rPr lang="en-US" dirty="0"/>
            </a:br>
            <a:endParaRPr lang="en-US" dirty="0"/>
          </a:p>
        </p:txBody>
      </p:sp>
      <p:sp>
        <p:nvSpPr>
          <p:cNvPr id="5" name="Footer Placeholder 4"/>
          <p:cNvSpPr>
            <a:spLocks noGrp="1"/>
          </p:cNvSpPr>
          <p:nvPr>
            <p:ph type="ftr" sz="quarter" idx="17"/>
          </p:nvPr>
        </p:nvSpPr>
        <p:spPr>
          <a:xfrm>
            <a:off x="1227266" y="6324599"/>
            <a:ext cx="3492500" cy="304801"/>
          </a:xfrm>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5</a:t>
            </a:fld>
            <a:endParaRPr lang="en-US" dirty="0"/>
          </a:p>
        </p:txBody>
      </p:sp>
      <p:pic>
        <p:nvPicPr>
          <p:cNvPr id="4" name="Picture 3">
            <a:extLst>
              <a:ext uri="{FF2B5EF4-FFF2-40B4-BE49-F238E27FC236}">
                <a16:creationId xmlns:a16="http://schemas.microsoft.com/office/drawing/2014/main" id="{A3273DF1-80E5-4B09-BF24-B36F0BB69796}"/>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125" t="3333" r="59989" b="75255"/>
          <a:stretch/>
        </p:blipFill>
        <p:spPr>
          <a:xfrm>
            <a:off x="5738332" y="3004752"/>
            <a:ext cx="1632212" cy="1844513"/>
          </a:xfrm>
          <a:prstGeom prst="rect">
            <a:avLst/>
          </a:prstGeom>
        </p:spPr>
      </p:pic>
      <p:pic>
        <p:nvPicPr>
          <p:cNvPr id="10" name="Picture 9">
            <a:extLst>
              <a:ext uri="{FF2B5EF4-FFF2-40B4-BE49-F238E27FC236}">
                <a16:creationId xmlns:a16="http://schemas.microsoft.com/office/drawing/2014/main" id="{B10CDABA-362A-4B3D-BCCA-B8D84DFF52DF}"/>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3860" t="27778" r="58959" b="51492"/>
          <a:stretch/>
        </p:blipFill>
        <p:spPr>
          <a:xfrm>
            <a:off x="9569070" y="3127602"/>
            <a:ext cx="1882657" cy="1785776"/>
          </a:xfrm>
          <a:prstGeom prst="rect">
            <a:avLst/>
          </a:prstGeom>
        </p:spPr>
      </p:pic>
      <p:pic>
        <p:nvPicPr>
          <p:cNvPr id="11" name="Picture 10">
            <a:extLst>
              <a:ext uri="{FF2B5EF4-FFF2-40B4-BE49-F238E27FC236}">
                <a16:creationId xmlns:a16="http://schemas.microsoft.com/office/drawing/2014/main" id="{1A3B3C5D-0C91-4654-B29E-7FCE39B424EC}"/>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735420" y="3127602"/>
            <a:ext cx="1404599" cy="1721663"/>
          </a:xfrm>
          <a:prstGeom prst="rect">
            <a:avLst/>
          </a:prstGeom>
        </p:spPr>
      </p:pic>
      <p:sp>
        <p:nvSpPr>
          <p:cNvPr id="2" name="Rectangle 1">
            <a:extLst>
              <a:ext uri="{FF2B5EF4-FFF2-40B4-BE49-F238E27FC236}">
                <a16:creationId xmlns:a16="http://schemas.microsoft.com/office/drawing/2014/main" id="{4905EF3E-613F-4D76-A66B-CDD93FA072AF}"/>
              </a:ext>
            </a:extLst>
          </p:cNvPr>
          <p:cNvSpPr/>
          <p:nvPr/>
        </p:nvSpPr>
        <p:spPr>
          <a:xfrm>
            <a:off x="626512" y="5575013"/>
            <a:ext cx="10935419" cy="584775"/>
          </a:xfrm>
          <a:prstGeom prst="rect">
            <a:avLst/>
          </a:prstGeom>
        </p:spPr>
        <p:txBody>
          <a:bodyPr wrap="square">
            <a:spAutoFit/>
          </a:bodyPr>
          <a:lstStyle/>
          <a:p>
            <a:pPr marL="0" lvl="1">
              <a:spcBef>
                <a:spcPts val="600"/>
              </a:spcBef>
            </a:pPr>
            <a:r>
              <a:rPr lang="en-GB" sz="1600" dirty="0">
                <a:solidFill>
                  <a:srgbClr val="FF0000"/>
                </a:solidFill>
              </a:rPr>
              <a:t>Average life expectancy of the virus outside a person or animal is estimated as 3 hours in a dry environment and several days in wet conditions.</a:t>
            </a:r>
          </a:p>
        </p:txBody>
      </p:sp>
    </p:spTree>
    <p:extLst>
      <p:ext uri="{BB962C8B-B14F-4D97-AF65-F5344CB8AC3E}">
        <p14:creationId xmlns:p14="http://schemas.microsoft.com/office/powerpoint/2010/main" val="135919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43EEE0F-8575-2A4A-A218-94284A907FA3}"/>
              </a:ext>
            </a:extLst>
          </p:cNvPr>
          <p:cNvSpPr/>
          <p:nvPr/>
        </p:nvSpPr>
        <p:spPr>
          <a:xfrm>
            <a:off x="762000" y="1648325"/>
            <a:ext cx="2427956" cy="4572000"/>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ff-page Connector 9">
            <a:extLst>
              <a:ext uri="{FF2B5EF4-FFF2-40B4-BE49-F238E27FC236}">
                <a16:creationId xmlns:a16="http://schemas.microsoft.com/office/drawing/2014/main" id="{A7828B26-E45D-714C-9E47-5BF0E37381A7}"/>
              </a:ext>
            </a:extLst>
          </p:cNvPr>
          <p:cNvSpPr/>
          <p:nvPr/>
        </p:nvSpPr>
        <p:spPr>
          <a:xfrm rot="10800000">
            <a:off x="762000" y="3140242"/>
            <a:ext cx="2427956" cy="3080083"/>
          </a:xfrm>
          <a:prstGeom prst="flowChartOffpageConnector">
            <a:avLst/>
          </a:prstGeom>
          <a:solidFill>
            <a:srgbClr val="92D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a:extLst>
              <a:ext uri="{FF2B5EF4-FFF2-40B4-BE49-F238E27FC236}">
                <a16:creationId xmlns:a16="http://schemas.microsoft.com/office/drawing/2014/main" id="{1DE67E62-F7FB-ED49-845E-F7EE7CC8B97F}"/>
              </a:ext>
            </a:extLst>
          </p:cNvPr>
          <p:cNvSpPr txBox="1"/>
          <p:nvPr/>
        </p:nvSpPr>
        <p:spPr>
          <a:xfrm>
            <a:off x="1006100" y="1874037"/>
            <a:ext cx="1939762" cy="338554"/>
          </a:xfrm>
          <a:prstGeom prst="rect">
            <a:avLst/>
          </a:prstGeom>
          <a:noFill/>
        </p:spPr>
        <p:txBody>
          <a:bodyPr wrap="none" rtlCol="0" anchor="ctr" anchorCtr="0">
            <a:spAutoFit/>
          </a:bodyPr>
          <a:lstStyle/>
          <a:p>
            <a:pPr algn="ctr"/>
            <a:r>
              <a:rPr lang="en-US" sz="1600" b="1" dirty="0">
                <a:ea typeface="League Spartan" charset="0"/>
                <a:cs typeface="Poppins" pitchFamily="2" charset="77"/>
              </a:rPr>
              <a:t>1. PREPARATORY</a:t>
            </a:r>
          </a:p>
        </p:txBody>
      </p:sp>
      <p:sp>
        <p:nvSpPr>
          <p:cNvPr id="13" name="TextBox 12">
            <a:extLst>
              <a:ext uri="{FF2B5EF4-FFF2-40B4-BE49-F238E27FC236}">
                <a16:creationId xmlns:a16="http://schemas.microsoft.com/office/drawing/2014/main" id="{6483ABF8-7D20-FE4E-94DD-738C9825E50B}"/>
              </a:ext>
            </a:extLst>
          </p:cNvPr>
          <p:cNvSpPr txBox="1"/>
          <p:nvPr/>
        </p:nvSpPr>
        <p:spPr>
          <a:xfrm>
            <a:off x="928394" y="3846315"/>
            <a:ext cx="2095174" cy="584775"/>
          </a:xfrm>
          <a:prstGeom prst="rect">
            <a:avLst/>
          </a:prstGeom>
          <a:noFill/>
        </p:spPr>
        <p:txBody>
          <a:bodyPr wrap="square" rtlCol="0" anchor="b" anchorCtr="0">
            <a:spAutoFit/>
          </a:bodyPr>
          <a:lstStyle/>
          <a:p>
            <a:pPr algn="ctr"/>
            <a:r>
              <a:rPr lang="en-US" sz="1600" b="1" dirty="0">
                <a:solidFill>
                  <a:schemeClr val="tx2">
                    <a:lumMod val="75000"/>
                  </a:schemeClr>
                </a:solidFill>
                <a:ea typeface="League Spartan" charset="0"/>
                <a:cs typeface="Poppins" pitchFamily="2" charset="77"/>
              </a:rPr>
              <a:t>AWARENESS &amp; MONITORING </a:t>
            </a:r>
          </a:p>
        </p:txBody>
      </p:sp>
      <p:sp>
        <p:nvSpPr>
          <p:cNvPr id="14" name="Subtitle 2">
            <a:extLst>
              <a:ext uri="{FF2B5EF4-FFF2-40B4-BE49-F238E27FC236}">
                <a16:creationId xmlns:a16="http://schemas.microsoft.com/office/drawing/2014/main" id="{B537C882-0AD0-2E43-BFA6-C4BA8501D0C2}"/>
              </a:ext>
            </a:extLst>
          </p:cNvPr>
          <p:cNvSpPr txBox="1">
            <a:spLocks/>
          </p:cNvSpPr>
          <p:nvPr/>
        </p:nvSpPr>
        <p:spPr>
          <a:xfrm>
            <a:off x="928387" y="4480616"/>
            <a:ext cx="2095181" cy="15419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Understand the situation</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Practice good hygiene measures </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Join communication channels</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Be prepared</a:t>
            </a:r>
          </a:p>
        </p:txBody>
      </p:sp>
      <p:sp>
        <p:nvSpPr>
          <p:cNvPr id="18" name="Freeform 17">
            <a:extLst>
              <a:ext uri="{FF2B5EF4-FFF2-40B4-BE49-F238E27FC236}">
                <a16:creationId xmlns:a16="http://schemas.microsoft.com/office/drawing/2014/main" id="{8D47B52A-E97C-C34B-9CCA-2183D31E8791}"/>
              </a:ext>
            </a:extLst>
          </p:cNvPr>
          <p:cNvSpPr/>
          <p:nvPr/>
        </p:nvSpPr>
        <p:spPr>
          <a:xfrm>
            <a:off x="3508682" y="1648325"/>
            <a:ext cx="2427956" cy="4572000"/>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Off-page Connector 18">
            <a:extLst>
              <a:ext uri="{FF2B5EF4-FFF2-40B4-BE49-F238E27FC236}">
                <a16:creationId xmlns:a16="http://schemas.microsoft.com/office/drawing/2014/main" id="{3C1A8FDE-2BFA-264F-B4F3-8DC1A5EEA923}"/>
              </a:ext>
            </a:extLst>
          </p:cNvPr>
          <p:cNvSpPr/>
          <p:nvPr/>
        </p:nvSpPr>
        <p:spPr>
          <a:xfrm rot="10800000">
            <a:off x="3508682" y="3140242"/>
            <a:ext cx="2427956" cy="3080083"/>
          </a:xfrm>
          <a:prstGeom prst="flowChartOffpageConnector">
            <a:avLst/>
          </a:prstGeom>
          <a:solidFill>
            <a:srgbClr val="FFFF00">
              <a:alpha val="1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a:extLst>
              <a:ext uri="{FF2B5EF4-FFF2-40B4-BE49-F238E27FC236}">
                <a16:creationId xmlns:a16="http://schemas.microsoft.com/office/drawing/2014/main" id="{78FAA3E8-277E-E745-A5C4-937DC7555897}"/>
              </a:ext>
            </a:extLst>
          </p:cNvPr>
          <p:cNvSpPr txBox="1"/>
          <p:nvPr/>
        </p:nvSpPr>
        <p:spPr>
          <a:xfrm>
            <a:off x="3837452" y="1874037"/>
            <a:ext cx="1770421" cy="338554"/>
          </a:xfrm>
          <a:prstGeom prst="rect">
            <a:avLst/>
          </a:prstGeom>
          <a:noFill/>
        </p:spPr>
        <p:txBody>
          <a:bodyPr wrap="none" rtlCol="0" anchor="ctr" anchorCtr="0">
            <a:spAutoFit/>
          </a:bodyPr>
          <a:lstStyle/>
          <a:p>
            <a:pPr algn="ctr"/>
            <a:r>
              <a:rPr lang="en-US" sz="1600" b="1" dirty="0">
                <a:ea typeface="League Spartan" charset="0"/>
                <a:cs typeface="Poppins" pitchFamily="2" charset="77"/>
              </a:rPr>
              <a:t>2. CAUTIONARY</a:t>
            </a:r>
          </a:p>
        </p:txBody>
      </p:sp>
      <p:sp>
        <p:nvSpPr>
          <p:cNvPr id="23" name="TextBox 22">
            <a:extLst>
              <a:ext uri="{FF2B5EF4-FFF2-40B4-BE49-F238E27FC236}">
                <a16:creationId xmlns:a16="http://schemas.microsoft.com/office/drawing/2014/main" id="{31D58296-EDC3-8843-90C5-9CA8F3427728}"/>
              </a:ext>
            </a:extLst>
          </p:cNvPr>
          <p:cNvSpPr txBox="1"/>
          <p:nvPr/>
        </p:nvSpPr>
        <p:spPr>
          <a:xfrm>
            <a:off x="3675076" y="3846315"/>
            <a:ext cx="2095174" cy="584775"/>
          </a:xfrm>
          <a:prstGeom prst="rect">
            <a:avLst/>
          </a:prstGeom>
          <a:noFill/>
        </p:spPr>
        <p:txBody>
          <a:bodyPr wrap="square" rtlCol="0" anchor="b" anchorCtr="0">
            <a:spAutoFit/>
          </a:bodyPr>
          <a:lstStyle/>
          <a:p>
            <a:pPr algn="ctr"/>
            <a:r>
              <a:rPr lang="en-US" sz="1600" b="1" dirty="0">
                <a:solidFill>
                  <a:schemeClr val="tx2">
                    <a:lumMod val="75000"/>
                  </a:schemeClr>
                </a:solidFill>
                <a:ea typeface="League Spartan" charset="0"/>
                <a:cs typeface="Poppins" pitchFamily="2" charset="77"/>
              </a:rPr>
              <a:t>ACTIONS IN PLACE </a:t>
            </a:r>
          </a:p>
        </p:txBody>
      </p:sp>
      <p:sp>
        <p:nvSpPr>
          <p:cNvPr id="24" name="Subtitle 2">
            <a:extLst>
              <a:ext uri="{FF2B5EF4-FFF2-40B4-BE49-F238E27FC236}">
                <a16:creationId xmlns:a16="http://schemas.microsoft.com/office/drawing/2014/main" id="{E13AE542-FEB9-4042-ACD8-039D397EC165}"/>
              </a:ext>
            </a:extLst>
          </p:cNvPr>
          <p:cNvSpPr txBox="1">
            <a:spLocks/>
          </p:cNvSpPr>
          <p:nvPr/>
        </p:nvSpPr>
        <p:spPr>
          <a:xfrm>
            <a:off x="3675069" y="4480616"/>
            <a:ext cx="2095181" cy="150502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Practice good hygiene measures </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Make use of available PPE when needed </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Report any suspected illness  </a:t>
            </a:r>
          </a:p>
        </p:txBody>
      </p:sp>
      <p:sp>
        <p:nvSpPr>
          <p:cNvPr id="26" name="Freeform 25">
            <a:extLst>
              <a:ext uri="{FF2B5EF4-FFF2-40B4-BE49-F238E27FC236}">
                <a16:creationId xmlns:a16="http://schemas.microsoft.com/office/drawing/2014/main" id="{CD8ABAF9-5E4B-6A41-91A7-4437EF2C1D0E}"/>
              </a:ext>
            </a:extLst>
          </p:cNvPr>
          <p:cNvSpPr/>
          <p:nvPr/>
        </p:nvSpPr>
        <p:spPr>
          <a:xfrm>
            <a:off x="6255363" y="1648325"/>
            <a:ext cx="2427956" cy="4572000"/>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Off-page Connector 26">
            <a:extLst>
              <a:ext uri="{FF2B5EF4-FFF2-40B4-BE49-F238E27FC236}">
                <a16:creationId xmlns:a16="http://schemas.microsoft.com/office/drawing/2014/main" id="{76095381-D339-CE48-9017-0316BA514B4F}"/>
              </a:ext>
            </a:extLst>
          </p:cNvPr>
          <p:cNvSpPr/>
          <p:nvPr/>
        </p:nvSpPr>
        <p:spPr>
          <a:xfrm rot="10800000">
            <a:off x="6255363" y="3140242"/>
            <a:ext cx="2427956" cy="3080083"/>
          </a:xfrm>
          <a:prstGeom prst="flowChartOffpageConnector">
            <a:avLst/>
          </a:prstGeom>
          <a:solidFill>
            <a:srgbClr val="FFEDB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BED3DCB3-02CA-A443-8B24-D955157204CE}"/>
              </a:ext>
            </a:extLst>
          </p:cNvPr>
          <p:cNvSpPr txBox="1"/>
          <p:nvPr/>
        </p:nvSpPr>
        <p:spPr>
          <a:xfrm>
            <a:off x="6801531" y="1874037"/>
            <a:ext cx="1335623" cy="338554"/>
          </a:xfrm>
          <a:prstGeom prst="rect">
            <a:avLst/>
          </a:prstGeom>
          <a:noFill/>
        </p:spPr>
        <p:txBody>
          <a:bodyPr wrap="none" rtlCol="0" anchor="ctr" anchorCtr="0">
            <a:spAutoFit/>
          </a:bodyPr>
          <a:lstStyle/>
          <a:p>
            <a:pPr algn="ctr"/>
            <a:r>
              <a:rPr lang="en-US" sz="1600" b="1" dirty="0">
                <a:ea typeface="League Spartan" charset="0"/>
                <a:cs typeface="Poppins" pitchFamily="2" charset="77"/>
              </a:rPr>
              <a:t>3. SERIOUS</a:t>
            </a:r>
          </a:p>
        </p:txBody>
      </p:sp>
      <p:sp>
        <p:nvSpPr>
          <p:cNvPr id="31" name="TextBox 30">
            <a:extLst>
              <a:ext uri="{FF2B5EF4-FFF2-40B4-BE49-F238E27FC236}">
                <a16:creationId xmlns:a16="http://schemas.microsoft.com/office/drawing/2014/main" id="{ED45D52F-1B29-3C48-8A46-3A5079675184}"/>
              </a:ext>
            </a:extLst>
          </p:cNvPr>
          <p:cNvSpPr txBox="1"/>
          <p:nvPr/>
        </p:nvSpPr>
        <p:spPr>
          <a:xfrm>
            <a:off x="6421757" y="3846315"/>
            <a:ext cx="2095174" cy="584775"/>
          </a:xfrm>
          <a:prstGeom prst="rect">
            <a:avLst/>
          </a:prstGeom>
          <a:noFill/>
        </p:spPr>
        <p:txBody>
          <a:bodyPr wrap="square" rtlCol="0" anchor="b" anchorCtr="0">
            <a:spAutoFit/>
          </a:bodyPr>
          <a:lstStyle/>
          <a:p>
            <a:pPr algn="ctr"/>
            <a:r>
              <a:rPr lang="en-US" sz="1600" b="1" dirty="0">
                <a:solidFill>
                  <a:schemeClr val="tx2">
                    <a:lumMod val="75000"/>
                  </a:schemeClr>
                </a:solidFill>
                <a:ea typeface="League Spartan" charset="0"/>
                <a:cs typeface="Poppins" pitchFamily="2" charset="77"/>
              </a:rPr>
              <a:t>MANDATORY ACTIONS </a:t>
            </a:r>
          </a:p>
        </p:txBody>
      </p:sp>
      <p:sp>
        <p:nvSpPr>
          <p:cNvPr id="32" name="Subtitle 2">
            <a:extLst>
              <a:ext uri="{FF2B5EF4-FFF2-40B4-BE49-F238E27FC236}">
                <a16:creationId xmlns:a16="http://schemas.microsoft.com/office/drawing/2014/main" id="{A09B39EE-A05C-EA4F-A386-EB682500A155}"/>
              </a:ext>
            </a:extLst>
          </p:cNvPr>
          <p:cNvSpPr txBox="1">
            <a:spLocks/>
          </p:cNvSpPr>
          <p:nvPr/>
        </p:nvSpPr>
        <p:spPr>
          <a:xfrm>
            <a:off x="6421750" y="4480616"/>
            <a:ext cx="2095181" cy="150502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Practice good hygiene measures</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Support and comply with mandatory controls </a:t>
            </a:r>
          </a:p>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Report any suspected illness </a:t>
            </a:r>
          </a:p>
        </p:txBody>
      </p:sp>
      <p:sp>
        <p:nvSpPr>
          <p:cNvPr id="34" name="Freeform 33">
            <a:extLst>
              <a:ext uri="{FF2B5EF4-FFF2-40B4-BE49-F238E27FC236}">
                <a16:creationId xmlns:a16="http://schemas.microsoft.com/office/drawing/2014/main" id="{53A45E5D-E2CE-7749-9681-5EBD039EE506}"/>
              </a:ext>
            </a:extLst>
          </p:cNvPr>
          <p:cNvSpPr/>
          <p:nvPr/>
        </p:nvSpPr>
        <p:spPr>
          <a:xfrm>
            <a:off x="9002044" y="1648325"/>
            <a:ext cx="2427956" cy="4572000"/>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Off-page Connector 34">
            <a:extLst>
              <a:ext uri="{FF2B5EF4-FFF2-40B4-BE49-F238E27FC236}">
                <a16:creationId xmlns:a16="http://schemas.microsoft.com/office/drawing/2014/main" id="{3B1AE6AB-3640-CB4F-B73D-4BB9C6281544}"/>
              </a:ext>
            </a:extLst>
          </p:cNvPr>
          <p:cNvSpPr/>
          <p:nvPr/>
        </p:nvSpPr>
        <p:spPr>
          <a:xfrm rot="10800000">
            <a:off x="9002044" y="3140242"/>
            <a:ext cx="2427956" cy="3080083"/>
          </a:xfrm>
          <a:prstGeom prst="flowChartOffpageConnector">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TextBox 35">
            <a:extLst>
              <a:ext uri="{FF2B5EF4-FFF2-40B4-BE49-F238E27FC236}">
                <a16:creationId xmlns:a16="http://schemas.microsoft.com/office/drawing/2014/main" id="{B71CEDC4-680E-934C-977D-6199F89C51C1}"/>
              </a:ext>
            </a:extLst>
          </p:cNvPr>
          <p:cNvSpPr txBox="1"/>
          <p:nvPr/>
        </p:nvSpPr>
        <p:spPr>
          <a:xfrm>
            <a:off x="9594700" y="1874037"/>
            <a:ext cx="1242649" cy="338554"/>
          </a:xfrm>
          <a:prstGeom prst="rect">
            <a:avLst/>
          </a:prstGeom>
          <a:noFill/>
        </p:spPr>
        <p:txBody>
          <a:bodyPr wrap="none" rtlCol="0" anchor="ctr" anchorCtr="0">
            <a:spAutoFit/>
          </a:bodyPr>
          <a:lstStyle/>
          <a:p>
            <a:pPr algn="ctr"/>
            <a:r>
              <a:rPr lang="en-US" sz="1600" b="1" dirty="0">
                <a:ea typeface="League Spartan" charset="0"/>
                <a:cs typeface="Poppins" pitchFamily="2" charset="77"/>
              </a:rPr>
              <a:t>4. SEVERE</a:t>
            </a:r>
          </a:p>
        </p:txBody>
      </p:sp>
      <p:sp>
        <p:nvSpPr>
          <p:cNvPr id="39" name="TextBox 38">
            <a:extLst>
              <a:ext uri="{FF2B5EF4-FFF2-40B4-BE49-F238E27FC236}">
                <a16:creationId xmlns:a16="http://schemas.microsoft.com/office/drawing/2014/main" id="{79AFC090-8BB1-6B48-A642-220428152746}"/>
              </a:ext>
            </a:extLst>
          </p:cNvPr>
          <p:cNvSpPr txBox="1"/>
          <p:nvPr/>
        </p:nvSpPr>
        <p:spPr>
          <a:xfrm>
            <a:off x="9168438" y="4092536"/>
            <a:ext cx="2095174" cy="338554"/>
          </a:xfrm>
          <a:prstGeom prst="rect">
            <a:avLst/>
          </a:prstGeom>
          <a:noFill/>
        </p:spPr>
        <p:txBody>
          <a:bodyPr wrap="square" rtlCol="0" anchor="b" anchorCtr="0">
            <a:spAutoFit/>
          </a:bodyPr>
          <a:lstStyle/>
          <a:p>
            <a:pPr algn="ctr"/>
            <a:r>
              <a:rPr lang="en-US" sz="1600" b="1" dirty="0">
                <a:solidFill>
                  <a:schemeClr val="tx2">
                    <a:lumMod val="75000"/>
                  </a:schemeClr>
                </a:solidFill>
                <a:ea typeface="League Spartan" charset="0"/>
                <a:cs typeface="Poppins" pitchFamily="2" charset="77"/>
              </a:rPr>
              <a:t>CLOSURE </a:t>
            </a:r>
          </a:p>
        </p:txBody>
      </p:sp>
      <p:sp>
        <p:nvSpPr>
          <p:cNvPr id="40" name="Subtitle 2">
            <a:extLst>
              <a:ext uri="{FF2B5EF4-FFF2-40B4-BE49-F238E27FC236}">
                <a16:creationId xmlns:a16="http://schemas.microsoft.com/office/drawing/2014/main" id="{5824F525-8B32-8F4E-BADB-07FC6C3DCCDE}"/>
              </a:ext>
            </a:extLst>
          </p:cNvPr>
          <p:cNvSpPr txBox="1">
            <a:spLocks/>
          </p:cNvSpPr>
          <p:nvPr/>
        </p:nvSpPr>
        <p:spPr>
          <a:xfrm>
            <a:off x="9168431" y="4480616"/>
            <a:ext cx="2095181" cy="48519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en-US" sz="1200" dirty="0">
                <a:solidFill>
                  <a:schemeClr val="tx1">
                    <a:lumMod val="75000"/>
                  </a:schemeClr>
                </a:solidFill>
                <a:latin typeface="+mn-lt"/>
                <a:ea typeface="Lato Light" panose="020F0502020204030203" pitchFamily="34" charset="0"/>
                <a:cs typeface="Mukta ExtraLight" panose="020B0000000000000000" pitchFamily="34" charset="77"/>
              </a:rPr>
              <a:t>Comply with local quarantine rules</a:t>
            </a:r>
          </a:p>
        </p:txBody>
      </p:sp>
      <p:sp>
        <p:nvSpPr>
          <p:cNvPr id="4" name="Title 3">
            <a:extLst>
              <a:ext uri="{FF2B5EF4-FFF2-40B4-BE49-F238E27FC236}">
                <a16:creationId xmlns:a16="http://schemas.microsoft.com/office/drawing/2014/main" id="{538C9539-606A-4F67-8D63-E80B738B7DC7}"/>
              </a:ext>
            </a:extLst>
          </p:cNvPr>
          <p:cNvSpPr>
            <a:spLocks noGrp="1"/>
          </p:cNvSpPr>
          <p:nvPr>
            <p:ph type="title"/>
          </p:nvPr>
        </p:nvSpPr>
        <p:spPr/>
        <p:txBody>
          <a:bodyPr/>
          <a:lstStyle/>
          <a:p>
            <a:r>
              <a:rPr lang="en-US" dirty="0"/>
              <a:t>Aptiv’s level of preparedness </a:t>
            </a:r>
            <a:br>
              <a:rPr lang="en-US" dirty="0"/>
            </a:br>
            <a:r>
              <a:rPr lang="en-US" sz="1800" b="0" dirty="0"/>
              <a:t>TOGETHER WE CAN PROTECT OURSELVES, OUR TEAMS AND OUR FAMILIES </a:t>
            </a:r>
            <a:endParaRPr lang="en-US" sz="1800" dirty="0"/>
          </a:p>
        </p:txBody>
      </p:sp>
      <p:sp>
        <p:nvSpPr>
          <p:cNvPr id="30" name="Freeform 188">
            <a:extLst>
              <a:ext uri="{FF2B5EF4-FFF2-40B4-BE49-F238E27FC236}">
                <a16:creationId xmlns:a16="http://schemas.microsoft.com/office/drawing/2014/main" id="{F4D8351B-0D50-4A3E-B99E-467659ABC830}"/>
              </a:ext>
            </a:extLst>
          </p:cNvPr>
          <p:cNvSpPr>
            <a:spLocks noChangeAspect="1" noChangeArrowheads="1"/>
          </p:cNvSpPr>
          <p:nvPr/>
        </p:nvSpPr>
        <p:spPr bwMode="auto">
          <a:xfrm>
            <a:off x="2079999" y="2399768"/>
            <a:ext cx="548640" cy="560673"/>
          </a:xfrm>
          <a:custGeom>
            <a:avLst/>
            <a:gdLst>
              <a:gd name="T0" fmla="*/ 90020 w 604"/>
              <a:gd name="T1" fmla="*/ 90121 h 619"/>
              <a:gd name="T2" fmla="*/ 90020 w 604"/>
              <a:gd name="T3" fmla="*/ 90121 h 619"/>
              <a:gd name="T4" fmla="*/ 100462 w 604"/>
              <a:gd name="T5" fmla="*/ 79349 h 619"/>
              <a:gd name="T6" fmla="*/ 90020 w 604"/>
              <a:gd name="T7" fmla="*/ 68937 h 619"/>
              <a:gd name="T8" fmla="*/ 79217 w 604"/>
              <a:gd name="T9" fmla="*/ 79349 h 619"/>
              <a:gd name="T10" fmla="*/ 90020 w 604"/>
              <a:gd name="T11" fmla="*/ 90121 h 619"/>
              <a:gd name="T12" fmla="*/ 47530 w 604"/>
              <a:gd name="T13" fmla="*/ 90121 h 619"/>
              <a:gd name="T14" fmla="*/ 47530 w 604"/>
              <a:gd name="T15" fmla="*/ 90121 h 619"/>
              <a:gd name="T16" fmla="*/ 58333 w 604"/>
              <a:gd name="T17" fmla="*/ 79349 h 619"/>
              <a:gd name="T18" fmla="*/ 47530 w 604"/>
              <a:gd name="T19" fmla="*/ 68937 h 619"/>
              <a:gd name="T20" fmla="*/ 37088 w 604"/>
              <a:gd name="T21" fmla="*/ 79349 h 619"/>
              <a:gd name="T22" fmla="*/ 47530 w 604"/>
              <a:gd name="T23" fmla="*/ 90121 h 619"/>
              <a:gd name="T24" fmla="*/ 132149 w 604"/>
              <a:gd name="T25" fmla="*/ 90121 h 619"/>
              <a:gd name="T26" fmla="*/ 132149 w 604"/>
              <a:gd name="T27" fmla="*/ 90121 h 619"/>
              <a:gd name="T28" fmla="*/ 142952 w 604"/>
              <a:gd name="T29" fmla="*/ 79349 h 619"/>
              <a:gd name="T30" fmla="*/ 132149 w 604"/>
              <a:gd name="T31" fmla="*/ 68937 h 619"/>
              <a:gd name="T32" fmla="*/ 121707 w 604"/>
              <a:gd name="T33" fmla="*/ 79349 h 619"/>
              <a:gd name="T34" fmla="*/ 132149 w 604"/>
              <a:gd name="T35" fmla="*/ 90121 h 619"/>
              <a:gd name="T36" fmla="*/ 190842 w 604"/>
              <a:gd name="T37" fmla="*/ 63551 h 619"/>
              <a:gd name="T38" fmla="*/ 190842 w 604"/>
              <a:gd name="T39" fmla="*/ 63551 h 619"/>
              <a:gd name="T40" fmla="*/ 190842 w 604"/>
              <a:gd name="T41" fmla="*/ 68937 h 619"/>
              <a:gd name="T42" fmla="*/ 190842 w 604"/>
              <a:gd name="T43" fmla="*/ 79349 h 619"/>
              <a:gd name="T44" fmla="*/ 206686 w 604"/>
              <a:gd name="T45" fmla="*/ 121717 h 619"/>
              <a:gd name="T46" fmla="*/ 169597 w 604"/>
              <a:gd name="T47" fmla="*/ 179882 h 619"/>
              <a:gd name="T48" fmla="*/ 169597 w 604"/>
              <a:gd name="T49" fmla="*/ 201066 h 619"/>
              <a:gd name="T50" fmla="*/ 142952 w 604"/>
              <a:gd name="T51" fmla="*/ 185268 h 619"/>
              <a:gd name="T52" fmla="*/ 127108 w 604"/>
              <a:gd name="T53" fmla="*/ 190295 h 619"/>
              <a:gd name="T54" fmla="*/ 84619 w 604"/>
              <a:gd name="T55" fmla="*/ 174497 h 619"/>
              <a:gd name="T56" fmla="*/ 74176 w 604"/>
              <a:gd name="T57" fmla="*/ 174497 h 619"/>
              <a:gd name="T58" fmla="*/ 63374 w 604"/>
              <a:gd name="T59" fmla="*/ 174497 h 619"/>
              <a:gd name="T60" fmla="*/ 127108 w 604"/>
              <a:gd name="T61" fmla="*/ 201066 h 619"/>
              <a:gd name="T62" fmla="*/ 142952 w 604"/>
              <a:gd name="T63" fmla="*/ 201066 h 619"/>
              <a:gd name="T64" fmla="*/ 185441 w 604"/>
              <a:gd name="T65" fmla="*/ 221891 h 619"/>
              <a:gd name="T66" fmla="*/ 185441 w 604"/>
              <a:gd name="T67" fmla="*/ 185268 h 619"/>
              <a:gd name="T68" fmla="*/ 217128 w 604"/>
              <a:gd name="T69" fmla="*/ 121717 h 619"/>
              <a:gd name="T70" fmla="*/ 190842 w 604"/>
              <a:gd name="T71" fmla="*/ 63551 h 619"/>
              <a:gd name="T72" fmla="*/ 68775 w 604"/>
              <a:gd name="T73" fmla="*/ 158699 h 619"/>
              <a:gd name="T74" fmla="*/ 68775 w 604"/>
              <a:gd name="T75" fmla="*/ 158699 h 619"/>
              <a:gd name="T76" fmla="*/ 90020 w 604"/>
              <a:gd name="T77" fmla="*/ 158699 h 619"/>
              <a:gd name="T78" fmla="*/ 174639 w 604"/>
              <a:gd name="T79" fmla="*/ 79349 h 619"/>
              <a:gd name="T80" fmla="*/ 90020 w 604"/>
              <a:gd name="T81" fmla="*/ 0 h 619"/>
              <a:gd name="T82" fmla="*/ 0 w 604"/>
              <a:gd name="T83" fmla="*/ 79349 h 619"/>
              <a:gd name="T84" fmla="*/ 26286 w 604"/>
              <a:gd name="T85" fmla="*/ 142901 h 619"/>
              <a:gd name="T86" fmla="*/ 26286 w 604"/>
              <a:gd name="T87" fmla="*/ 179882 h 619"/>
              <a:gd name="T88" fmla="*/ 68775 w 604"/>
              <a:gd name="T89" fmla="*/ 158699 h 619"/>
              <a:gd name="T90" fmla="*/ 15843 w 604"/>
              <a:gd name="T91" fmla="*/ 79349 h 619"/>
              <a:gd name="T92" fmla="*/ 15843 w 604"/>
              <a:gd name="T93" fmla="*/ 79349 h 619"/>
              <a:gd name="T94" fmla="*/ 90020 w 604"/>
              <a:gd name="T95" fmla="*/ 10771 h 619"/>
              <a:gd name="T96" fmla="*/ 164196 w 604"/>
              <a:gd name="T97" fmla="*/ 79349 h 619"/>
              <a:gd name="T98" fmla="*/ 90020 w 604"/>
              <a:gd name="T99" fmla="*/ 148286 h 619"/>
              <a:gd name="T100" fmla="*/ 68775 w 604"/>
              <a:gd name="T101" fmla="*/ 142901 h 619"/>
              <a:gd name="T102" fmla="*/ 42129 w 604"/>
              <a:gd name="T103" fmla="*/ 158699 h 619"/>
              <a:gd name="T104" fmla="*/ 42129 w 604"/>
              <a:gd name="T105" fmla="*/ 137515 h 619"/>
              <a:gd name="T106" fmla="*/ 15843 w 604"/>
              <a:gd name="T107" fmla="*/ 79349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chemeClr val="tx1"/>
          </a:solidFill>
          <a:ln>
            <a:noFill/>
          </a:ln>
          <a:effectLst/>
        </p:spPr>
        <p:txBody>
          <a:bodyPr wrap="none" lIns="121908" tIns="60955" rIns="121908" bIns="60955" anchor="ctr"/>
          <a:lstStyle/>
          <a:p>
            <a:endParaRPr lang="en-US" sz="2400">
              <a:ln>
                <a:solidFill>
                  <a:sysClr val="windowText" lastClr="000000"/>
                </a:solidFill>
              </a:ln>
              <a:solidFill>
                <a:sysClr val="windowText" lastClr="000000"/>
              </a:solidFill>
            </a:endParaRPr>
          </a:p>
        </p:txBody>
      </p:sp>
      <p:pic>
        <p:nvPicPr>
          <p:cNvPr id="1028" name="Picture 4" descr="Image result for flu mask icon">
            <a:extLst>
              <a:ext uri="{FF2B5EF4-FFF2-40B4-BE49-F238E27FC236}">
                <a16:creationId xmlns:a16="http://schemas.microsoft.com/office/drawing/2014/main" id="{D4C22D82-E497-4FF3-817A-5692DA73E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198" y="2265837"/>
            <a:ext cx="828535" cy="8285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and washing icon vector">
            <a:extLst>
              <a:ext uri="{FF2B5EF4-FFF2-40B4-BE49-F238E27FC236}">
                <a16:creationId xmlns:a16="http://schemas.microsoft.com/office/drawing/2014/main" id="{3BA14C99-831C-4592-8BAC-5E65D0AAC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698" y="236006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hecklist RTL">
            <a:extLst>
              <a:ext uri="{FF2B5EF4-FFF2-40B4-BE49-F238E27FC236}">
                <a16:creationId xmlns:a16="http://schemas.microsoft.com/office/drawing/2014/main" id="{B21F003D-9AD0-44C9-A247-C7C51D9230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1882" y="2310656"/>
            <a:ext cx="731520" cy="731520"/>
          </a:xfrm>
          <a:prstGeom prst="rect">
            <a:avLst/>
          </a:prstGeom>
        </p:spPr>
      </p:pic>
      <p:pic>
        <p:nvPicPr>
          <p:cNvPr id="38" name="Picture 8" descr="Image result for hand washing icon vector">
            <a:extLst>
              <a:ext uri="{FF2B5EF4-FFF2-40B4-BE49-F238E27FC236}">
                <a16:creationId xmlns:a16="http://schemas.microsoft.com/office/drawing/2014/main" id="{A6600DF9-4128-4828-8823-BA13D80A5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446" y="236006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No sign">
            <a:extLst>
              <a:ext uri="{FF2B5EF4-FFF2-40B4-BE49-F238E27FC236}">
                <a16:creationId xmlns:a16="http://schemas.microsoft.com/office/drawing/2014/main" id="{DF1B641F-E8F3-4AE2-928B-7E2CE8EF8C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0261" y="2314344"/>
            <a:ext cx="731520" cy="731520"/>
          </a:xfrm>
          <a:prstGeom prst="rect">
            <a:avLst/>
          </a:prstGeom>
        </p:spPr>
      </p:pic>
      <p:pic>
        <p:nvPicPr>
          <p:cNvPr id="41" name="Picture 8" descr="Image result for hand washing icon vector">
            <a:extLst>
              <a:ext uri="{FF2B5EF4-FFF2-40B4-BE49-F238E27FC236}">
                <a16:creationId xmlns:a16="http://schemas.microsoft.com/office/drawing/2014/main" id="{CFA6D8BE-1186-4A60-8F23-183EB3766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879" y="23563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33" name="Footer Placeholder 4">
            <a:extLst>
              <a:ext uri="{FF2B5EF4-FFF2-40B4-BE49-F238E27FC236}">
                <a16:creationId xmlns:a16="http://schemas.microsoft.com/office/drawing/2014/main" id="{0C5E9D2F-D853-4301-BE0C-72B07B3F469C}"/>
              </a:ext>
            </a:extLst>
          </p:cNvPr>
          <p:cNvSpPr txBox="1">
            <a:spLocks/>
          </p:cNvSpPr>
          <p:nvPr/>
        </p:nvSpPr>
        <p:spPr>
          <a:xfrm>
            <a:off x="1227266" y="6324599"/>
            <a:ext cx="3492500" cy="3048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a:solidFill>
                  <a:schemeClr val="bg1">
                    <a:lumMod val="65000"/>
                  </a:schemeClr>
                </a:solidFill>
              </a:rPr>
              <a:t>2019-nCoV | February 2020| Aptiv Confidential</a:t>
            </a:r>
            <a:endParaRPr lang="en-US" sz="1100" i="1" dirty="0">
              <a:solidFill>
                <a:schemeClr val="bg1">
                  <a:lumMod val="65000"/>
                </a:schemeClr>
              </a:solidFill>
            </a:endParaRPr>
          </a:p>
        </p:txBody>
      </p:sp>
      <p:sp>
        <p:nvSpPr>
          <p:cNvPr id="3" name="Slide Number Placeholder 2">
            <a:extLst>
              <a:ext uri="{FF2B5EF4-FFF2-40B4-BE49-F238E27FC236}">
                <a16:creationId xmlns:a16="http://schemas.microsoft.com/office/drawing/2014/main" id="{0424E546-EB2D-44F8-B6A4-783EDB53B1CA}"/>
              </a:ext>
            </a:extLst>
          </p:cNvPr>
          <p:cNvSpPr>
            <a:spLocks noGrp="1"/>
          </p:cNvSpPr>
          <p:nvPr>
            <p:ph type="sldNum" sz="quarter" idx="11"/>
          </p:nvPr>
        </p:nvSpPr>
        <p:spPr/>
        <p:txBody>
          <a:bodyPr/>
          <a:lstStyle/>
          <a:p>
            <a:fld id="{B6D1532F-61F1-B941-ACDF-6BC65E0B4055}" type="slidenum">
              <a:rPr lang="en-US" smtClean="0"/>
              <a:pPr/>
              <a:t>6</a:t>
            </a:fld>
            <a:endParaRPr lang="en-US" dirty="0"/>
          </a:p>
        </p:txBody>
      </p:sp>
    </p:spTree>
    <p:extLst>
      <p:ext uri="{BB962C8B-B14F-4D97-AF65-F5344CB8AC3E}">
        <p14:creationId xmlns:p14="http://schemas.microsoft.com/office/powerpoint/2010/main" val="209429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C38FA-3B92-4076-AFC5-F942D2E50F86}"/>
              </a:ext>
            </a:extLst>
          </p:cNvPr>
          <p:cNvSpPr>
            <a:spLocks noGrp="1"/>
          </p:cNvSpPr>
          <p:nvPr>
            <p:ph type="body" sz="quarter" idx="16"/>
          </p:nvPr>
        </p:nvSpPr>
        <p:spPr/>
        <p:txBody>
          <a:bodyPr>
            <a:normAutofit fontScale="92500" lnSpcReduction="20000"/>
          </a:bodyPr>
          <a:lstStyle/>
          <a:p>
            <a:pPr marL="285750" indent="-285750" algn="just">
              <a:buFont typeface="Arial" panose="020B0604020202020204" pitchFamily="34" charset="0"/>
              <a:buChar char="•"/>
            </a:pPr>
            <a:r>
              <a:rPr lang="en-US" sz="2000" b="0" dirty="0"/>
              <a:t>If you have fever, cough and difficulty breathing seek medical care early and share previous travel history with your health care provider.</a:t>
            </a:r>
          </a:p>
          <a:p>
            <a:pPr marL="285750" indent="-285750" algn="just">
              <a:buFont typeface="Arial" panose="020B0604020202020204" pitchFamily="34" charset="0"/>
              <a:buChar char="•"/>
            </a:pPr>
            <a:endParaRPr lang="en-US" sz="2000" b="0" dirty="0"/>
          </a:p>
          <a:p>
            <a:pPr marL="285750" indent="-285750" algn="just">
              <a:buFont typeface="Arial" panose="020B0604020202020204" pitchFamily="34" charset="0"/>
              <a:buChar char="•"/>
            </a:pPr>
            <a:r>
              <a:rPr lang="en-US" sz="2000" b="0" dirty="0"/>
              <a:t>All visitors, 3</a:t>
            </a:r>
            <a:r>
              <a:rPr lang="en-US" sz="2000" b="0" baseline="30000" dirty="0"/>
              <a:t>rd</a:t>
            </a:r>
            <a:r>
              <a:rPr lang="en-US" sz="2000" b="0" dirty="0"/>
              <a:t> Party Contractors and Suppliers must be monitored previous access to the building, and </a:t>
            </a:r>
            <a:r>
              <a:rPr lang="en-US" sz="2000" dirty="0">
                <a:solidFill>
                  <a:srgbClr val="FF3300"/>
                </a:solidFill>
              </a:rPr>
              <a:t>refuse entry when symptoms are detected</a:t>
            </a:r>
            <a:r>
              <a:rPr lang="en-US" sz="2100" dirty="0">
                <a:solidFill>
                  <a:srgbClr val="FF3300"/>
                </a:solidFill>
              </a:rPr>
              <a:t>.</a:t>
            </a:r>
          </a:p>
          <a:p>
            <a:pPr marL="285750" indent="-285750" algn="just">
              <a:buFont typeface="Arial" panose="020B0604020202020204" pitchFamily="34" charset="0"/>
              <a:buChar char="•"/>
            </a:pPr>
            <a:endParaRPr lang="en-US" sz="2000" b="0" dirty="0"/>
          </a:p>
          <a:p>
            <a:pPr marL="285750" indent="-285750" algn="just">
              <a:buFont typeface="Arial" panose="020B0604020202020204" pitchFamily="34" charset="0"/>
              <a:buChar char="•"/>
            </a:pPr>
            <a:r>
              <a:rPr lang="en-US" sz="2000" b="0" dirty="0"/>
              <a:t>Fill out the </a:t>
            </a:r>
            <a:r>
              <a:rPr lang="en-US" sz="2000" dirty="0">
                <a:solidFill>
                  <a:srgbClr val="FF3300"/>
                </a:solidFill>
              </a:rPr>
              <a:t>Health Declaration Form </a:t>
            </a:r>
            <a:r>
              <a:rPr lang="en-US" sz="2000" b="0" dirty="0"/>
              <a:t>is part of entrance registration. It is required, previous access to the building.</a:t>
            </a:r>
          </a:p>
        </p:txBody>
      </p:sp>
      <p:sp>
        <p:nvSpPr>
          <p:cNvPr id="3" name="Title 2"/>
          <p:cNvSpPr>
            <a:spLocks noGrp="1"/>
          </p:cNvSpPr>
          <p:nvPr>
            <p:ph type="title"/>
          </p:nvPr>
        </p:nvSpPr>
        <p:spPr/>
        <p:txBody>
          <a:bodyPr/>
          <a:lstStyle/>
          <a:p>
            <a:r>
              <a:rPr lang="en-US" dirty="0"/>
              <a:t>Detection</a:t>
            </a:r>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7</a:t>
            </a:fld>
            <a:endParaRPr lang="en-US" dirty="0"/>
          </a:p>
        </p:txBody>
      </p:sp>
      <p:sp>
        <p:nvSpPr>
          <p:cNvPr id="4" name="Content Placeholder 3">
            <a:extLst>
              <a:ext uri="{FF2B5EF4-FFF2-40B4-BE49-F238E27FC236}">
                <a16:creationId xmlns:a16="http://schemas.microsoft.com/office/drawing/2014/main" id="{AF9A983D-1341-4C04-B25C-911B407F3CAF}"/>
              </a:ext>
            </a:extLst>
          </p:cNvPr>
          <p:cNvSpPr>
            <a:spLocks noGrp="1"/>
          </p:cNvSpPr>
          <p:nvPr>
            <p:ph sz="quarter" idx="19"/>
          </p:nvPr>
        </p:nvSpPr>
        <p:spPr/>
        <p:txBody>
          <a:bodyPr>
            <a:noAutofit/>
          </a:bodyPr>
          <a:lstStyle/>
          <a:p>
            <a:pPr algn="ctr"/>
            <a:r>
              <a:rPr lang="en-US" dirty="0">
                <a:hlinkClick r:id="rId3"/>
              </a:rPr>
              <a:t>Go to EOS Corp Library</a:t>
            </a:r>
            <a:endParaRPr lang="en-US" dirty="0"/>
          </a:p>
        </p:txBody>
      </p:sp>
      <p:pic>
        <p:nvPicPr>
          <p:cNvPr id="6" name="Picture 5">
            <a:extLst>
              <a:ext uri="{FF2B5EF4-FFF2-40B4-BE49-F238E27FC236}">
                <a16:creationId xmlns:a16="http://schemas.microsoft.com/office/drawing/2014/main" id="{94B2ECCE-85F4-45CA-B243-79B785AD116F}"/>
              </a:ext>
            </a:extLst>
          </p:cNvPr>
          <p:cNvPicPr>
            <a:picLocks noChangeAspect="1"/>
          </p:cNvPicPr>
          <p:nvPr/>
        </p:nvPicPr>
        <p:blipFill rotWithShape="1">
          <a:blip r:embed="rId4"/>
          <a:srcRect l="2879" t="2601"/>
          <a:stretch/>
        </p:blipFill>
        <p:spPr>
          <a:xfrm>
            <a:off x="7435970" y="1295400"/>
            <a:ext cx="3034421" cy="3952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172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C38FA-3B92-4076-AFC5-F942D2E50F86}"/>
              </a:ext>
            </a:extLst>
          </p:cNvPr>
          <p:cNvSpPr>
            <a:spLocks noGrp="1"/>
          </p:cNvSpPr>
          <p:nvPr>
            <p:ph type="body" sz="quarter" idx="16"/>
          </p:nvPr>
        </p:nvSpPr>
        <p:spPr>
          <a:xfrm>
            <a:off x="609599" y="1905000"/>
            <a:ext cx="6801854" cy="3365740"/>
          </a:xfrm>
        </p:spPr>
        <p:txBody>
          <a:bodyPr>
            <a:normAutofit/>
          </a:bodyPr>
          <a:lstStyle/>
          <a:p>
            <a:pPr marL="285750" indent="-285750" algn="just">
              <a:buFont typeface="Arial" panose="020B0604020202020204" pitchFamily="34" charset="0"/>
              <a:buChar char="•"/>
            </a:pPr>
            <a:r>
              <a:rPr lang="en-US" sz="2000" b="0" u="sng" dirty="0"/>
              <a:t>Before taking a temperature</a:t>
            </a:r>
            <a:r>
              <a:rPr lang="en-US" sz="2000" b="0" dirty="0"/>
              <a:t>, ensure the forehead is free of perspirations and that hair has been moved aside.</a:t>
            </a:r>
          </a:p>
          <a:p>
            <a:pPr marL="285750" indent="-285750" algn="just">
              <a:buFont typeface="Arial" panose="020B0604020202020204" pitchFamily="34" charset="0"/>
              <a:buChar char="•"/>
            </a:pPr>
            <a:endParaRPr lang="en-US" sz="2000" b="0" dirty="0"/>
          </a:p>
          <a:p>
            <a:pPr marL="285750" indent="-285750" algn="just">
              <a:buFont typeface="Arial" panose="020B0604020202020204" pitchFamily="34" charset="0"/>
              <a:buChar char="•"/>
            </a:pPr>
            <a:r>
              <a:rPr lang="en-US" sz="2000" b="0" dirty="0"/>
              <a:t>With the thermometer about 5 - 8 cm (2 - 3 inches), or about 3 fingers width away from the forehead, press the SCAN button. The temperature is displayed instantly.</a:t>
            </a:r>
          </a:p>
        </p:txBody>
      </p:sp>
      <p:sp>
        <p:nvSpPr>
          <p:cNvPr id="3" name="Title 2"/>
          <p:cNvSpPr>
            <a:spLocks noGrp="1"/>
          </p:cNvSpPr>
          <p:nvPr>
            <p:ph type="title"/>
          </p:nvPr>
        </p:nvSpPr>
        <p:spPr/>
        <p:txBody>
          <a:bodyPr/>
          <a:lstStyle/>
          <a:p>
            <a:r>
              <a:rPr lang="en-US" dirty="0"/>
              <a:t>Detection</a:t>
            </a:r>
            <a:br>
              <a:rPr lang="en-US" dirty="0"/>
            </a:br>
            <a:r>
              <a:rPr lang="en-US" sz="1800" b="0" dirty="0"/>
              <a:t>TEMPERATURE CHECK </a:t>
            </a:r>
            <a:endParaRPr lang="en-US" b="0" dirty="0"/>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8</a:t>
            </a:fld>
            <a:endParaRPr lang="en-US" dirty="0"/>
          </a:p>
        </p:txBody>
      </p:sp>
      <p:sp>
        <p:nvSpPr>
          <p:cNvPr id="6" name="Content Placeholder 5">
            <a:extLst>
              <a:ext uri="{FF2B5EF4-FFF2-40B4-BE49-F238E27FC236}">
                <a16:creationId xmlns:a16="http://schemas.microsoft.com/office/drawing/2014/main" id="{9717DC7B-0F09-42F0-B81C-CAE711F9C664}"/>
              </a:ext>
            </a:extLst>
          </p:cNvPr>
          <p:cNvSpPr>
            <a:spLocks noGrp="1"/>
          </p:cNvSpPr>
          <p:nvPr>
            <p:ph sz="quarter" idx="19"/>
          </p:nvPr>
        </p:nvSpPr>
        <p:spPr>
          <a:xfrm>
            <a:off x="609600" y="5562600"/>
            <a:ext cx="10969625" cy="609600"/>
          </a:xfrm>
        </p:spPr>
        <p:txBody>
          <a:bodyPr>
            <a:noAutofit/>
          </a:bodyPr>
          <a:lstStyle/>
          <a:p>
            <a:pPr algn="ctr"/>
            <a:r>
              <a:rPr lang="en-US" sz="2000" dirty="0"/>
              <a:t>Please review thermometer manufacture manual for more details</a:t>
            </a:r>
            <a:endParaRPr lang="en-US" sz="1050" dirty="0"/>
          </a:p>
          <a:p>
            <a:pPr algn="ctr"/>
            <a:r>
              <a:rPr lang="en-US" sz="1200" dirty="0"/>
              <a:t> </a:t>
            </a:r>
            <a:r>
              <a:rPr lang="en-US" sz="1400" dirty="0"/>
              <a:t>Important  instructions may vary between thermometers</a:t>
            </a:r>
            <a:endParaRPr lang="en-US" sz="1200" dirty="0"/>
          </a:p>
        </p:txBody>
      </p:sp>
      <p:pic>
        <p:nvPicPr>
          <p:cNvPr id="11" name="Picture 10">
            <a:extLst>
              <a:ext uri="{FF2B5EF4-FFF2-40B4-BE49-F238E27FC236}">
                <a16:creationId xmlns:a16="http://schemas.microsoft.com/office/drawing/2014/main" id="{DCE3B808-F44E-4BC9-A9AB-05440D07E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957" y="2129214"/>
            <a:ext cx="2713997" cy="2713997"/>
          </a:xfrm>
          <a:prstGeom prst="rect">
            <a:avLst/>
          </a:prstGeom>
        </p:spPr>
      </p:pic>
    </p:spTree>
    <p:extLst>
      <p:ext uri="{BB962C8B-B14F-4D97-AF65-F5344CB8AC3E}">
        <p14:creationId xmlns:p14="http://schemas.microsoft.com/office/powerpoint/2010/main" val="273074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C38FA-3B92-4076-AFC5-F942D2E50F86}"/>
              </a:ext>
            </a:extLst>
          </p:cNvPr>
          <p:cNvSpPr>
            <a:spLocks noGrp="1"/>
          </p:cNvSpPr>
          <p:nvPr>
            <p:ph type="body" sz="quarter" idx="15"/>
          </p:nvPr>
        </p:nvSpPr>
        <p:spPr>
          <a:xfrm>
            <a:off x="7160882" y="3061970"/>
            <a:ext cx="4238395" cy="1497164"/>
          </a:xfrm>
        </p:spPr>
        <p:txBody>
          <a:bodyPr>
            <a:normAutofit/>
          </a:bodyPr>
          <a:lstStyle/>
          <a:p>
            <a:pPr algn="just"/>
            <a:r>
              <a:rPr lang="en-US" sz="2000" b="0" i="1" dirty="0">
                <a:latin typeface="Arial" panose="020B0604020202020204" pitchFamily="34" charset="0"/>
                <a:cs typeface="Arial" panose="020B0604020202020204" pitchFamily="34" charset="0"/>
              </a:rPr>
              <a:t>The reliability of body temperature measurement cannot be guaranteed if measured over another part of the body (i.e. arm, torso, behind ear, etc.)</a:t>
            </a:r>
          </a:p>
        </p:txBody>
      </p:sp>
      <p:sp>
        <p:nvSpPr>
          <p:cNvPr id="4" name="Text Placeholder 3">
            <a:extLst>
              <a:ext uri="{FF2B5EF4-FFF2-40B4-BE49-F238E27FC236}">
                <a16:creationId xmlns:a16="http://schemas.microsoft.com/office/drawing/2014/main" id="{65C62F2B-9DB4-4892-AA3F-6016969E5461}"/>
              </a:ext>
            </a:extLst>
          </p:cNvPr>
          <p:cNvSpPr>
            <a:spLocks noGrp="1"/>
          </p:cNvSpPr>
          <p:nvPr>
            <p:ph type="body" sz="quarter" idx="16"/>
          </p:nvPr>
        </p:nvSpPr>
        <p:spPr>
          <a:xfrm>
            <a:off x="609599" y="1905000"/>
            <a:ext cx="5476875" cy="3657600"/>
          </a:xfrm>
        </p:spPr>
        <p:txBody>
          <a:bodyPr/>
          <a:lstStyle/>
          <a:p>
            <a:pPr marL="342900" lvl="0" indent="-342900" algn="just">
              <a:spcBef>
                <a:spcPts val="0"/>
              </a:spcBef>
              <a:buFont typeface="Arial" panose="020B0604020202020204" pitchFamily="34" charset="0"/>
              <a:buChar char="•"/>
              <a:defRPr/>
            </a:pPr>
            <a:r>
              <a:rPr lang="en-US" sz="2000" b="0" dirty="0">
                <a:latin typeface="Arial" panose="020B0604020202020204" pitchFamily="34" charset="0"/>
                <a:cs typeface="Arial" panose="020B0604020202020204" pitchFamily="34" charset="0"/>
              </a:rPr>
              <a:t>The patient must not have undertaken vigorous physical activity prior to temperature measurement. Also the room temperature should be moderate 10°C to 40 °C (50°F - 104°F).</a:t>
            </a:r>
          </a:p>
          <a:p>
            <a:pPr marL="342900" lvl="0" indent="-342900" algn="just">
              <a:spcBef>
                <a:spcPts val="0"/>
              </a:spcBef>
              <a:buFont typeface="Arial" panose="020B0604020202020204" pitchFamily="34" charset="0"/>
              <a:buChar char="•"/>
              <a:defRPr/>
            </a:pPr>
            <a:endParaRPr lang="en-US" sz="2000" b="0" dirty="0">
              <a:latin typeface="Arial" panose="020B0604020202020204" pitchFamily="34" charset="0"/>
              <a:cs typeface="Arial" panose="020B0604020202020204" pitchFamily="34" charset="0"/>
            </a:endParaRPr>
          </a:p>
          <a:p>
            <a:pPr marL="342900" lvl="0" indent="-342900" algn="just">
              <a:spcBef>
                <a:spcPts val="0"/>
              </a:spcBef>
              <a:buFont typeface="Arial" panose="020B0604020202020204" pitchFamily="34" charset="0"/>
              <a:buChar char="•"/>
              <a:defRPr/>
            </a:pPr>
            <a:r>
              <a:rPr lang="en-US" sz="2000" b="0" dirty="0">
                <a:latin typeface="Arial" panose="020B0604020202020204" pitchFamily="34" charset="0"/>
                <a:cs typeface="Arial" panose="020B0604020202020204" pitchFamily="34" charset="0"/>
              </a:rPr>
              <a:t>Allow a 5 seconds interval between temperature measurements.</a:t>
            </a:r>
          </a:p>
        </p:txBody>
      </p:sp>
      <p:sp>
        <p:nvSpPr>
          <p:cNvPr id="3" name="Title 2"/>
          <p:cNvSpPr>
            <a:spLocks noGrp="1"/>
          </p:cNvSpPr>
          <p:nvPr>
            <p:ph type="title"/>
          </p:nvPr>
        </p:nvSpPr>
        <p:spPr/>
        <p:txBody>
          <a:bodyPr/>
          <a:lstStyle/>
          <a:p>
            <a:r>
              <a:rPr lang="en-US" dirty="0"/>
              <a:t>Detection</a:t>
            </a:r>
            <a:br>
              <a:rPr lang="en-US" dirty="0"/>
            </a:br>
            <a:r>
              <a:rPr lang="en-US" sz="1800" b="0" dirty="0"/>
              <a:t>TEMPERATURE CHECK </a:t>
            </a:r>
            <a:endParaRPr lang="en-US" sz="1800" dirty="0"/>
          </a:p>
        </p:txBody>
      </p:sp>
      <p:sp>
        <p:nvSpPr>
          <p:cNvPr id="5" name="Footer Placeholder 4"/>
          <p:cNvSpPr>
            <a:spLocks noGrp="1"/>
          </p:cNvSpPr>
          <p:nvPr>
            <p:ph type="ftr" sz="quarter" idx="17"/>
          </p:nvPr>
        </p:nvSpPr>
        <p:spPr/>
        <p:txBody>
          <a:bodyPr/>
          <a:lstStyle/>
          <a:p>
            <a:r>
              <a:rPr lang="en-US"/>
              <a:t>COVID-2019 | March 2020 | Aptiv Confidential</a:t>
            </a:r>
            <a:endParaRPr lang="en-US" dirty="0"/>
          </a:p>
        </p:txBody>
      </p:sp>
      <p:sp>
        <p:nvSpPr>
          <p:cNvPr id="8" name="Slide Number Placeholder 7"/>
          <p:cNvSpPr>
            <a:spLocks noGrp="1"/>
          </p:cNvSpPr>
          <p:nvPr>
            <p:ph type="sldNum" sz="quarter" idx="18"/>
          </p:nvPr>
        </p:nvSpPr>
        <p:spPr/>
        <p:txBody>
          <a:bodyPr/>
          <a:lstStyle/>
          <a:p>
            <a:fld id="{B6D1532F-61F1-B941-ACDF-6BC65E0B4055}" type="slidenum">
              <a:rPr lang="en-US" smtClean="0"/>
              <a:pPr/>
              <a:t>9</a:t>
            </a:fld>
            <a:endParaRPr lang="en-US" dirty="0"/>
          </a:p>
        </p:txBody>
      </p:sp>
      <p:sp>
        <p:nvSpPr>
          <p:cNvPr id="6" name="Content Placeholder 5">
            <a:extLst>
              <a:ext uri="{FF2B5EF4-FFF2-40B4-BE49-F238E27FC236}">
                <a16:creationId xmlns:a16="http://schemas.microsoft.com/office/drawing/2014/main" id="{9717DC7B-0F09-42F0-B81C-CAE711F9C664}"/>
              </a:ext>
            </a:extLst>
          </p:cNvPr>
          <p:cNvSpPr>
            <a:spLocks noGrp="1"/>
          </p:cNvSpPr>
          <p:nvPr>
            <p:ph sz="quarter" idx="19"/>
          </p:nvPr>
        </p:nvSpPr>
        <p:spPr/>
        <p:txBody>
          <a:bodyPr>
            <a:noAutofit/>
          </a:bodyPr>
          <a:lstStyle/>
          <a:p>
            <a:pPr algn="ctr"/>
            <a:r>
              <a:rPr lang="en-US" sz="2000" dirty="0"/>
              <a:t>Please review thermometer manufacture manual for more details</a:t>
            </a:r>
            <a:endParaRPr lang="en-US" sz="1050" dirty="0"/>
          </a:p>
          <a:p>
            <a:pPr algn="ctr"/>
            <a:r>
              <a:rPr lang="en-US" sz="1200" dirty="0"/>
              <a:t> </a:t>
            </a:r>
            <a:r>
              <a:rPr lang="en-US" sz="1800" b="0" i="1" dirty="0"/>
              <a:t>Important instructions may vary between thermometers</a:t>
            </a:r>
            <a:endParaRPr lang="en-US" sz="1200" b="0" i="1" dirty="0"/>
          </a:p>
        </p:txBody>
      </p:sp>
      <p:pic>
        <p:nvPicPr>
          <p:cNvPr id="7" name="Picture 6">
            <a:extLst>
              <a:ext uri="{FF2B5EF4-FFF2-40B4-BE49-F238E27FC236}">
                <a16:creationId xmlns:a16="http://schemas.microsoft.com/office/drawing/2014/main" id="{45AA66EC-9564-401F-9D60-22EE2A8931E0}"/>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8704230" y="2092420"/>
            <a:ext cx="846667" cy="738942"/>
          </a:xfrm>
          <a:prstGeom prst="rect">
            <a:avLst/>
          </a:prstGeom>
        </p:spPr>
      </p:pic>
    </p:spTree>
    <p:extLst>
      <p:ext uri="{BB962C8B-B14F-4D97-AF65-F5344CB8AC3E}">
        <p14:creationId xmlns:p14="http://schemas.microsoft.com/office/powerpoint/2010/main" val="3348168863"/>
      </p:ext>
    </p:extLst>
  </p:cSld>
  <p:clrMapOvr>
    <a:masterClrMapping/>
  </p:clrMapOvr>
</p:sld>
</file>

<file path=ppt/theme/theme1.xml><?xml version="1.0" encoding="utf-8"?>
<a:theme xmlns:a="http://schemas.openxmlformats.org/drawingml/2006/main" name="Aptiv Master Theme">
  <a:themeElements>
    <a:clrScheme name="Custom 21">
      <a:dk1>
        <a:srgbClr val="000000"/>
      </a:dk1>
      <a:lt1>
        <a:srgbClr val="FFFFFF"/>
      </a:lt1>
      <a:dk2>
        <a:srgbClr val="4C7B86"/>
      </a:dk2>
      <a:lt2>
        <a:srgbClr val="FFFFFF"/>
      </a:lt2>
      <a:accent1>
        <a:srgbClr val="F74018"/>
      </a:accent1>
      <a:accent2>
        <a:srgbClr val="B6D0CF"/>
      </a:accent2>
      <a:accent3>
        <a:srgbClr val="006B63"/>
      </a:accent3>
      <a:accent4>
        <a:srgbClr val="E5E1DA"/>
      </a:accent4>
      <a:accent5>
        <a:srgbClr val="383841"/>
      </a:accent5>
      <a:accent6>
        <a:srgbClr val="4D7B87"/>
      </a:accent6>
      <a:hlink>
        <a:srgbClr val="F74018"/>
      </a:hlink>
      <a:folHlink>
        <a:srgbClr val="F740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iv_Master Without Instructions.pptx" id="{A37FC0B1-021D-4E6D-92C5-A1C957D97C52}" vid="{478D9D7A-4153-4174-9169-27423E0FCA96}"/>
    </a:ext>
  </a:extLst>
</a:theme>
</file>

<file path=ppt/theme/theme2.xml><?xml version="1.0" encoding="utf-8"?>
<a:theme xmlns:a="http://schemas.openxmlformats.org/drawingml/2006/main" name="Aptiv Theme Instructions">
  <a:themeElements>
    <a:clrScheme name="Aptiv Theme Colors">
      <a:dk1>
        <a:srgbClr val="000000"/>
      </a:dk1>
      <a:lt1>
        <a:srgbClr val="FFFFFF"/>
      </a:lt1>
      <a:dk2>
        <a:srgbClr val="B7D1CF"/>
      </a:dk2>
      <a:lt2>
        <a:srgbClr val="FFFFFF"/>
      </a:lt2>
      <a:accent1>
        <a:srgbClr val="F74018"/>
      </a:accent1>
      <a:accent2>
        <a:srgbClr val="B6D0CF"/>
      </a:accent2>
      <a:accent3>
        <a:srgbClr val="006B63"/>
      </a:accent3>
      <a:accent4>
        <a:srgbClr val="E5E1DA"/>
      </a:accent4>
      <a:accent5>
        <a:srgbClr val="383841"/>
      </a:accent5>
      <a:accent6>
        <a:srgbClr val="4D7B87"/>
      </a:accent6>
      <a:hlink>
        <a:srgbClr val="F74018"/>
      </a:hlink>
      <a:folHlink>
        <a:srgbClr val="F740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iv_Master Without Instructions.pptx" id="{A37FC0B1-021D-4E6D-92C5-A1C957D97C52}" vid="{A0612F1A-DE8E-4A50-A2AB-656C87A91A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Aptiv_Master Without Instructions</Template>
  <TotalTime>0</TotalTime>
  <Words>2315</Words>
  <Application>Microsoft Office PowerPoint</Application>
  <PresentationFormat>Widescreen</PresentationFormat>
  <Paragraphs>250</Paragraphs>
  <Slides>22</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.AppleSystemUIFont</vt:lpstr>
      <vt:lpstr>Akkurat Pro</vt:lpstr>
      <vt:lpstr>Arial Regular</vt:lpstr>
      <vt:lpstr>DengXian</vt:lpstr>
      <vt:lpstr>Lato Light</vt:lpstr>
      <vt:lpstr>League Spartan</vt:lpstr>
      <vt:lpstr>Mukta ExtraLight</vt:lpstr>
      <vt:lpstr>Poppins</vt:lpstr>
      <vt:lpstr>SimSun</vt:lpstr>
      <vt:lpstr>Arial</vt:lpstr>
      <vt:lpstr>Calibri</vt:lpstr>
      <vt:lpstr>Wingdings 3</vt:lpstr>
      <vt:lpstr>Aptiv Master Theme</vt:lpstr>
      <vt:lpstr>Aptiv Theme Instructions</vt:lpstr>
      <vt:lpstr>PowerPoint Presentation</vt:lpstr>
      <vt:lpstr>What is 2019 Novel Coronavirus?</vt:lpstr>
      <vt:lpstr>What is 2019 Novel Coronavirus?  </vt:lpstr>
      <vt:lpstr>Transmission - How COVID-2019 spreads?  </vt:lpstr>
      <vt:lpstr>Symptoms  </vt:lpstr>
      <vt:lpstr>Aptiv’s level of preparedness  TOGETHER WE CAN PROTECT OURSELVES, OUR TEAMS AND OUR FAMILIES </vt:lpstr>
      <vt:lpstr>Detection</vt:lpstr>
      <vt:lpstr>Detection TEMPERATURE CHECK </vt:lpstr>
      <vt:lpstr>Detection TEMPERATURE CHECK </vt:lpstr>
      <vt:lpstr>Detection TEMPERATURE CHECK </vt:lpstr>
      <vt:lpstr>Prevention</vt:lpstr>
      <vt:lpstr>Prevention</vt:lpstr>
      <vt:lpstr>Prevention</vt:lpstr>
      <vt:lpstr>Prevention – PPE</vt:lpstr>
      <vt:lpstr>Treatment</vt:lpstr>
      <vt:lpstr>Travel Notices - Business</vt:lpstr>
      <vt:lpstr>Travel Notices – Personal travels</vt:lpstr>
      <vt:lpstr>Travel Notices – Re-entry  </vt:lpstr>
      <vt:lpstr>What can travelers do to protect themselves and others?</vt:lpstr>
      <vt:lpstr>When someone suspects to be infected </vt:lpstr>
      <vt:lpstr>Suspected Infected People Procedure Steps  Criteria to evaluate employees and take appropriate action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2020-03-02T23:01:43Z</dcterms:created>
  <dcterms:modified xsi:type="dcterms:W3CDTF">2020-04-07T20:46:59Z</dcterms:modified>
</cp:coreProperties>
</file>